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sldIdLst>
    <p:sldId id="465" r:id="rId2"/>
    <p:sldId id="313" r:id="rId3"/>
    <p:sldId id="344" r:id="rId4"/>
    <p:sldId id="258" r:id="rId5"/>
    <p:sldId id="369" r:id="rId6"/>
    <p:sldId id="330" r:id="rId7"/>
    <p:sldId id="333" r:id="rId8"/>
    <p:sldId id="466" r:id="rId9"/>
    <p:sldId id="271" r:id="rId10"/>
    <p:sldId id="343" r:id="rId11"/>
    <p:sldId id="266" r:id="rId12"/>
    <p:sldId id="372" r:id="rId13"/>
    <p:sldId id="412" r:id="rId14"/>
    <p:sldId id="449" r:id="rId15"/>
    <p:sldId id="430" r:id="rId16"/>
    <p:sldId id="450" r:id="rId17"/>
    <p:sldId id="431" r:id="rId18"/>
    <p:sldId id="432" r:id="rId19"/>
    <p:sldId id="433" r:id="rId20"/>
    <p:sldId id="434" r:id="rId21"/>
    <p:sldId id="456" r:id="rId22"/>
    <p:sldId id="455" r:id="rId23"/>
    <p:sldId id="454" r:id="rId24"/>
    <p:sldId id="453" r:id="rId25"/>
    <p:sldId id="435" r:id="rId26"/>
    <p:sldId id="457" r:id="rId27"/>
    <p:sldId id="436" r:id="rId28"/>
    <p:sldId id="437" r:id="rId29"/>
    <p:sldId id="438" r:id="rId30"/>
    <p:sldId id="439" r:id="rId31"/>
    <p:sldId id="440" r:id="rId32"/>
    <p:sldId id="458" r:id="rId33"/>
    <p:sldId id="459" r:id="rId34"/>
    <p:sldId id="460" r:id="rId35"/>
    <p:sldId id="461" r:id="rId36"/>
    <p:sldId id="442" r:id="rId37"/>
    <p:sldId id="443" r:id="rId38"/>
    <p:sldId id="444" r:id="rId39"/>
    <p:sldId id="446" r:id="rId40"/>
    <p:sldId id="445" r:id="rId41"/>
    <p:sldId id="462" r:id="rId42"/>
    <p:sldId id="447" r:id="rId43"/>
    <p:sldId id="448" r:id="rId44"/>
    <p:sldId id="463" r:id="rId45"/>
    <p:sldId id="425" r:id="rId46"/>
    <p:sldId id="293" r:id="rId47"/>
    <p:sldId id="270" r:id="rId48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Cormorant" panose="020B0604020202020204" charset="-52"/>
      <p:regular r:id="rId56"/>
    </p:embeddedFont>
    <p:embeddedFont>
      <p:font typeface="Menlo" panose="020B0604020202020204" charset="0"/>
      <p:regular r:id="rId5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79" autoAdjust="0"/>
  </p:normalViewPr>
  <p:slideViewPr>
    <p:cSldViewPr snapToGrid="0">
      <p:cViewPr>
        <p:scale>
          <a:sx n="125" d="100"/>
          <a:sy n="125" d="100"/>
        </p:scale>
        <p:origin x="1614" y="7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C640446D-CD6B-4B93-B222-4560E6EE3E3F}"/>
    <pc:docChg chg="undo custSel addSld delSld modSld sldOrd">
      <pc:chgData name="Михаил Попов" userId="1ff28dec684c2c56" providerId="LiveId" clId="{C640446D-CD6B-4B93-B222-4560E6EE3E3F}" dt="2020-10-16T15:46:53.203" v="1716" actId="1038"/>
      <pc:docMkLst>
        <pc:docMk/>
      </pc:docMkLst>
      <pc:sldChg chg="add del">
        <pc:chgData name="Михаил Попов" userId="1ff28dec684c2c56" providerId="LiveId" clId="{C640446D-CD6B-4B93-B222-4560E6EE3E3F}" dt="2020-10-16T09:47:59.272" v="1"/>
        <pc:sldMkLst>
          <pc:docMk/>
          <pc:sldMk cId="1795986290" sldId="25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42440216" sldId="26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2349218" sldId="26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4247644008" sldId="26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89004057" sldId="26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66752690" sldId="265"/>
        </pc:sldMkLst>
      </pc:sldChg>
      <pc:sldChg chg="addSp delSp add mod">
        <pc:chgData name="Михаил Попов" userId="1ff28dec684c2c56" providerId="LiveId" clId="{C640446D-CD6B-4B93-B222-4560E6EE3E3F}" dt="2020-10-16T10:23:38.907" v="52" actId="22"/>
        <pc:sldMkLst>
          <pc:docMk/>
          <pc:sldMk cId="1252264025" sldId="266"/>
        </pc:sldMkLst>
        <pc:picChg chg="add del">
          <ac:chgData name="Михаил Попов" userId="1ff28dec684c2c56" providerId="LiveId" clId="{C640446D-CD6B-4B93-B222-4560E6EE3E3F}" dt="2020-10-16T10:23:38.907" v="52" actId="22"/>
          <ac:picMkLst>
            <pc:docMk/>
            <pc:sldMk cId="1252264025" sldId="266"/>
            <ac:picMk id="5" creationId="{42155EE1-DC84-430F-A6A5-D82B0F380D04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07868446" sldId="26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992121642" sldId="26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41455825" sldId="26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64713540" sldId="269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34691969" sldId="270"/>
        </pc:sldMkLst>
      </pc:sldChg>
      <pc:sldChg chg="addSp modSp add mod ord">
        <pc:chgData name="Михаил Попов" userId="1ff28dec684c2c56" providerId="LiveId" clId="{C640446D-CD6B-4B93-B222-4560E6EE3E3F}" dt="2020-10-16T10:58:22.690" v="205" actId="1076"/>
        <pc:sldMkLst>
          <pc:docMk/>
          <pc:sldMk cId="788402702" sldId="271"/>
        </pc:sldMkLst>
        <pc:picChg chg="mod">
          <ac:chgData name="Михаил Попов" userId="1ff28dec684c2c56" providerId="LiveId" clId="{C640446D-CD6B-4B93-B222-4560E6EE3E3F}" dt="2020-10-16T10:58:22.690" v="205" actId="1076"/>
          <ac:picMkLst>
            <pc:docMk/>
            <pc:sldMk cId="788402702" sldId="271"/>
            <ac:picMk id="2" creationId="{FB60CDCB-BDBF-4AE7-8578-005BE56EAE98}"/>
          </ac:picMkLst>
        </pc:picChg>
        <pc:picChg chg="add mod">
          <ac:chgData name="Михаил Попов" userId="1ff28dec684c2c56" providerId="LiveId" clId="{C640446D-CD6B-4B93-B222-4560E6EE3E3F}" dt="2020-10-16T10:58:16.898" v="203" actId="1076"/>
          <ac:picMkLst>
            <pc:docMk/>
            <pc:sldMk cId="788402702" sldId="271"/>
            <ac:picMk id="5" creationId="{75088D83-14B8-45BE-8D7A-4EEA1DC20FCD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18269122" sldId="27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03972356" sldId="27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642315832" sldId="27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54754433" sldId="27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80756620" sldId="275"/>
        </pc:sldMkLst>
      </pc:sldChg>
      <pc:sldChg chg="delSp modSp add mod">
        <pc:chgData name="Михаил Попов" userId="1ff28dec684c2c56" providerId="LiveId" clId="{C640446D-CD6B-4B93-B222-4560E6EE3E3F}" dt="2020-10-16T12:17:48.601" v="582" actId="1076"/>
        <pc:sldMkLst>
          <pc:docMk/>
          <pc:sldMk cId="3840658456" sldId="275"/>
        </pc:sldMkLst>
        <pc:spChg chg="mod">
          <ac:chgData name="Михаил Попов" userId="1ff28dec684c2c56" providerId="LiveId" clId="{C640446D-CD6B-4B93-B222-4560E6EE3E3F}" dt="2020-10-16T11:37:23.406" v="332" actId="20577"/>
          <ac:spMkLst>
            <pc:docMk/>
            <pc:sldMk cId="3840658456" sldId="275"/>
            <ac:spMk id="6" creationId="{E1D74583-3379-4F96-984A-10CF2279FA97}"/>
          </ac:spMkLst>
        </pc:spChg>
        <pc:picChg chg="mod">
          <ac:chgData name="Михаил Попов" userId="1ff28dec684c2c56" providerId="LiveId" clId="{C640446D-CD6B-4B93-B222-4560E6EE3E3F}" dt="2020-10-16T12:17:48.601" v="582" actId="1076"/>
          <ac:picMkLst>
            <pc:docMk/>
            <pc:sldMk cId="3840658456" sldId="275"/>
            <ac:picMk id="4" creationId="{502C8C0A-BDC9-458B-8AB4-F94D5B2F8463}"/>
          </ac:picMkLst>
        </pc:picChg>
        <pc:picChg chg="del">
          <ac:chgData name="Михаил Попов" userId="1ff28dec684c2c56" providerId="LiveId" clId="{C640446D-CD6B-4B93-B222-4560E6EE3E3F}" dt="2020-10-16T12:17:44.863" v="581" actId="478"/>
          <ac:picMkLst>
            <pc:docMk/>
            <pc:sldMk cId="3840658456" sldId="275"/>
            <ac:picMk id="5" creationId="{E4F9FB13-44A3-4A5A-9E5F-8ED0F41B7533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142171775" sldId="27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309835026" sldId="277"/>
        </pc:sldMkLst>
      </pc:sldChg>
      <pc:sldChg chg="del">
        <pc:chgData name="Михаил Попов" userId="1ff28dec684c2c56" providerId="LiveId" clId="{C640446D-CD6B-4B93-B222-4560E6EE3E3F}" dt="2020-10-16T11:37:57.256" v="333" actId="47"/>
        <pc:sldMkLst>
          <pc:docMk/>
          <pc:sldMk cId="1399133967" sldId="27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287184424" sldId="279"/>
        </pc:sldMkLst>
      </pc:sldChg>
      <pc:sldChg chg="addSp delSp modSp del mod delAnim">
        <pc:chgData name="Михаил Попов" userId="1ff28dec684c2c56" providerId="LiveId" clId="{C640446D-CD6B-4B93-B222-4560E6EE3E3F}" dt="2020-10-16T12:17:16.475" v="580" actId="47"/>
        <pc:sldMkLst>
          <pc:docMk/>
          <pc:sldMk cId="1150534296" sldId="280"/>
        </pc:sldMkLst>
        <pc:spChg chg="add mod">
          <ac:chgData name="Михаил Попов" userId="1ff28dec684c2c56" providerId="LiveId" clId="{C640446D-CD6B-4B93-B222-4560E6EE3E3F}" dt="2020-10-16T11:51:32.658" v="367" actId="20577"/>
          <ac:spMkLst>
            <pc:docMk/>
            <pc:sldMk cId="1150534296" sldId="280"/>
            <ac:spMk id="6" creationId="{5404D69B-C5E0-43BA-9D3D-83FE15E203F6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8" creationId="{1A154EEB-A141-4927-82C8-05A420911BA2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9" creationId="{47842844-4561-439E-9103-169E1F262301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1" creationId="{7BC55A86-E083-4638-80CE-30B00BC9E8DA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8" creationId="{6B9BF3DF-0BFA-4B36-A1DB-A439FDCFEF3C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0" creationId="{860680E2-3CE8-48A6-B5B4-D791E18BB7C0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2" creationId="{8CF1B9ED-AE9C-47FA-A39C-D02770DCB98A}"/>
          </ac:spMkLst>
        </pc:spChg>
        <pc:grpChg chg="del">
          <ac:chgData name="Михаил Попов" userId="1ff28dec684c2c56" providerId="LiveId" clId="{C640446D-CD6B-4B93-B222-4560E6EE3E3F}" dt="2020-10-16T11:51:42.186" v="369" actId="478"/>
          <ac:grpSpMkLst>
            <pc:docMk/>
            <pc:sldMk cId="1150534296" sldId="280"/>
            <ac:grpSpMk id="5" creationId="{EDCE489C-583B-4E5D-B774-38566D4603FD}"/>
          </ac:grpSpMkLst>
        </pc:grpChg>
        <pc:picChg chg="del mod">
          <ac:chgData name="Михаил Попов" userId="1ff28dec684c2c56" providerId="LiveId" clId="{C640446D-CD6B-4B93-B222-4560E6EE3E3F}" dt="2020-10-16T12:05:28.343" v="550" actId="478"/>
          <ac:picMkLst>
            <pc:docMk/>
            <pc:sldMk cId="1150534296" sldId="280"/>
            <ac:picMk id="4" creationId="{B2562427-3C78-4558-A270-9DA2A730AE4B}"/>
          </ac:picMkLst>
        </pc:pic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3" creationId="{7B618A7B-CE03-4AEA-A26E-FE16442D10AF}"/>
          </ac:cxnSpMkLst>
        </pc:cxnChg>
        <pc:cxnChg chg="add mod">
          <ac:chgData name="Михаил Попов" userId="1ff28dec684c2c56" providerId="LiveId" clId="{C640446D-CD6B-4B93-B222-4560E6EE3E3F}" dt="2020-10-16T12:14:02.160" v="552" actId="208"/>
          <ac:cxnSpMkLst>
            <pc:docMk/>
            <pc:sldMk cId="1150534296" sldId="280"/>
            <ac:cxnSpMk id="14" creationId="{3BC77B20-E54E-4F47-B3DC-7762D5D51804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5" creationId="{94AF0FEF-EEB7-4039-B886-6FA677E033C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3" creationId="{8A6F52F0-92E7-44E1-A11D-D9471344DB9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5" creationId="{A2FC4C28-3CBB-4E4A-95E3-FAA33EE3E84A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9" creationId="{90305026-438F-4717-9C6A-7C284AA3E880}"/>
          </ac:cxnSpMkLst>
        </pc:cxnChg>
      </pc:sldChg>
      <pc:sldChg chg="addSp modSp mod">
        <pc:chgData name="Михаил Попов" userId="1ff28dec684c2c56" providerId="LiveId" clId="{C640446D-CD6B-4B93-B222-4560E6EE3E3F}" dt="2020-10-16T12:19:39.530" v="616" actId="20577"/>
        <pc:sldMkLst>
          <pc:docMk/>
          <pc:sldMk cId="1274127575" sldId="281"/>
        </pc:sldMkLst>
        <pc:spChg chg="add mod">
          <ac:chgData name="Михаил Попов" userId="1ff28dec684c2c56" providerId="LiveId" clId="{C640446D-CD6B-4B93-B222-4560E6EE3E3F}" dt="2020-10-16T12:19:39.530" v="616" actId="20577"/>
          <ac:spMkLst>
            <pc:docMk/>
            <pc:sldMk cId="1274127575" sldId="281"/>
            <ac:spMk id="3" creationId="{A3ADAFCD-DCD5-47DF-A200-FBADBF36CA67}"/>
          </ac:spMkLst>
        </pc:spChg>
        <pc:picChg chg="mod">
          <ac:chgData name="Михаил Попов" userId="1ff28dec684c2c56" providerId="LiveId" clId="{C640446D-CD6B-4B93-B222-4560E6EE3E3F}" dt="2020-10-16T12:19:29.813" v="585" actId="1076"/>
          <ac:picMkLst>
            <pc:docMk/>
            <pc:sldMk cId="1274127575" sldId="281"/>
            <ac:picMk id="4" creationId="{5A14FF0F-12EA-46B5-8F0D-9182133BCF81}"/>
          </ac:picMkLst>
        </pc:picChg>
      </pc:sldChg>
      <pc:sldChg chg="addSp modSp mod">
        <pc:chgData name="Михаил Попов" userId="1ff28dec684c2c56" providerId="LiveId" clId="{C640446D-CD6B-4B93-B222-4560E6EE3E3F}" dt="2020-10-16T12:21:05.669" v="661" actId="1076"/>
        <pc:sldMkLst>
          <pc:docMk/>
          <pc:sldMk cId="2302391065" sldId="282"/>
        </pc:sldMkLst>
        <pc:spChg chg="add mod">
          <ac:chgData name="Михаил Попов" userId="1ff28dec684c2c56" providerId="LiveId" clId="{C640446D-CD6B-4B93-B222-4560E6EE3E3F}" dt="2020-10-16T12:20:55.618" v="659" actId="20577"/>
          <ac:spMkLst>
            <pc:docMk/>
            <pc:sldMk cId="2302391065" sldId="282"/>
            <ac:spMk id="3" creationId="{E7C55AA3-FCFC-4F76-BBC1-186473B6499F}"/>
          </ac:spMkLst>
        </pc:spChg>
        <pc:picChg chg="mod">
          <ac:chgData name="Михаил Попов" userId="1ff28dec684c2c56" providerId="LiveId" clId="{C640446D-CD6B-4B93-B222-4560E6EE3E3F}" dt="2020-10-16T12:21:05.669" v="661" actId="1076"/>
          <ac:picMkLst>
            <pc:docMk/>
            <pc:sldMk cId="2302391065" sldId="282"/>
            <ac:picMk id="4" creationId="{63CF0D2E-7763-4F8B-9BA7-BB0D74E9E914}"/>
          </ac:picMkLst>
        </pc:picChg>
      </pc:sldChg>
      <pc:sldChg chg="addSp modSp">
        <pc:chgData name="Михаил Попов" userId="1ff28dec684c2c56" providerId="LiveId" clId="{C640446D-CD6B-4B93-B222-4560E6EE3E3F}" dt="2020-10-16T12:28:01.425" v="662"/>
        <pc:sldMkLst>
          <pc:docMk/>
          <pc:sldMk cId="446144023" sldId="283"/>
        </pc:sldMkLst>
        <pc:spChg chg="add mod">
          <ac:chgData name="Михаил Попов" userId="1ff28dec684c2c56" providerId="LiveId" clId="{C640446D-CD6B-4B93-B222-4560E6EE3E3F}" dt="2020-10-16T12:28:01.425" v="662"/>
          <ac:spMkLst>
            <pc:docMk/>
            <pc:sldMk cId="446144023" sldId="283"/>
            <ac:spMk id="8" creationId="{70F0B677-E838-4BF2-8FFB-0156F8F70B48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4:06.330" v="1652" actId="478"/>
        <pc:sldMkLst>
          <pc:docMk/>
          <pc:sldMk cId="100641198" sldId="284"/>
        </pc:sldMkLst>
        <pc:spChg chg="del">
          <ac:chgData name="Михаил Попов" userId="1ff28dec684c2c56" providerId="LiveId" clId="{C640446D-CD6B-4B93-B222-4560E6EE3E3F}" dt="2020-10-16T15:44:06.330" v="1652" actId="478"/>
          <ac:spMkLst>
            <pc:docMk/>
            <pc:sldMk cId="100641198" sldId="284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2.380" v="663"/>
          <ac:spMkLst>
            <pc:docMk/>
            <pc:sldMk cId="100641198" sldId="284"/>
            <ac:spMk id="9" creationId="{11C7A74F-A0A5-4A7C-AA92-CA2B44713AC4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6.195" v="1650" actId="478"/>
        <pc:sldMkLst>
          <pc:docMk/>
          <pc:sldMk cId="1906164683" sldId="286"/>
        </pc:sldMkLst>
        <pc:spChg chg="del">
          <ac:chgData name="Михаил Попов" userId="1ff28dec684c2c56" providerId="LiveId" clId="{C640446D-CD6B-4B93-B222-4560E6EE3E3F}" dt="2020-10-16T15:43:46.195" v="1650" actId="478"/>
          <ac:spMkLst>
            <pc:docMk/>
            <pc:sldMk cId="1906164683" sldId="286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4.249" v="664"/>
          <ac:spMkLst>
            <pc:docMk/>
            <pc:sldMk cId="1906164683" sldId="286"/>
            <ac:spMk id="9" creationId="{1306CEAD-7ABB-45DC-AD38-B8BF4C219629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8.835" v="1651" actId="478"/>
        <pc:sldMkLst>
          <pc:docMk/>
          <pc:sldMk cId="2230680953" sldId="287"/>
        </pc:sldMkLst>
        <pc:spChg chg="del">
          <ac:chgData name="Михаил Попов" userId="1ff28dec684c2c56" providerId="LiveId" clId="{C640446D-CD6B-4B93-B222-4560E6EE3E3F}" dt="2020-10-16T15:43:48.835" v="1651" actId="478"/>
          <ac:spMkLst>
            <pc:docMk/>
            <pc:sldMk cId="2230680953" sldId="287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5.369" v="665"/>
          <ac:spMkLst>
            <pc:docMk/>
            <pc:sldMk cId="2230680953" sldId="287"/>
            <ac:spMk id="9" creationId="{D4CDBC91-C371-4EE1-A3E5-066DE7E79F2D}"/>
          </ac:spMkLst>
        </pc:spChg>
      </pc:sldChg>
      <pc:sldChg chg="addSp modSp mod modTransition">
        <pc:chgData name="Михаил Попов" userId="1ff28dec684c2c56" providerId="LiveId" clId="{C640446D-CD6B-4B93-B222-4560E6EE3E3F}" dt="2020-10-16T15:43:07.963" v="1649"/>
        <pc:sldMkLst>
          <pc:docMk/>
          <pc:sldMk cId="2139173704" sldId="288"/>
        </pc:sldMkLst>
        <pc:spChg chg="add mod">
          <ac:chgData name="Михаил Попов" userId="1ff28dec684c2c56" providerId="LiveId" clId="{C640446D-CD6B-4B93-B222-4560E6EE3E3F}" dt="2020-10-16T12:30:25.690" v="700" actId="20577"/>
          <ac:spMkLst>
            <pc:docMk/>
            <pc:sldMk cId="2139173704" sldId="288"/>
            <ac:spMk id="5" creationId="{E6931046-5BDA-415A-BA4C-71CF9A372F41}"/>
          </ac:spMkLst>
        </pc:spChg>
        <pc:picChg chg="mod">
          <ac:chgData name="Михаил Попов" userId="1ff28dec684c2c56" providerId="LiveId" clId="{C640446D-CD6B-4B93-B222-4560E6EE3E3F}" dt="2020-10-16T12:30:16.419" v="669" actId="1076"/>
          <ac:picMkLst>
            <pc:docMk/>
            <pc:sldMk cId="2139173704" sldId="288"/>
            <ac:picMk id="4" creationId="{6169ACA2-0C11-4DCA-8E94-BDF7474A1AAD}"/>
          </ac:picMkLst>
        </pc:pic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2104830066" sldId="289"/>
        </pc:sldMkLst>
      </pc:sldChg>
      <pc:sldChg chg="addSp modSp del">
        <pc:chgData name="Михаил Попов" userId="1ff28dec684c2c56" providerId="LiveId" clId="{C640446D-CD6B-4B93-B222-4560E6EE3E3F}" dt="2020-10-16T12:29:31.075" v="667" actId="47"/>
        <pc:sldMkLst>
          <pc:docMk/>
          <pc:sldMk cId="2442434100" sldId="290"/>
        </pc:sldMkLst>
        <pc:spChg chg="add mod">
          <ac:chgData name="Михаил Попов" userId="1ff28dec684c2c56" providerId="LiveId" clId="{C640446D-CD6B-4B93-B222-4560E6EE3E3F}" dt="2020-10-16T12:29:17.433" v="666"/>
          <ac:spMkLst>
            <pc:docMk/>
            <pc:sldMk cId="2442434100" sldId="290"/>
            <ac:spMk id="8" creationId="{59FC01CB-E4F8-47EA-8AA9-5EC0CD3A44B6}"/>
          </ac:spMkLst>
        </pc:sp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3897609591" sldId="291"/>
        </pc:sldMkLst>
      </pc:sldChg>
      <pc:sldChg chg="addSp modSp mod">
        <pc:chgData name="Михаил Попов" userId="1ff28dec684c2c56" providerId="LiveId" clId="{C640446D-CD6B-4B93-B222-4560E6EE3E3F}" dt="2020-10-16T12:31:13.847" v="754" actId="1076"/>
        <pc:sldMkLst>
          <pc:docMk/>
          <pc:sldMk cId="1211015489" sldId="292"/>
        </pc:sldMkLst>
        <pc:spChg chg="add mod">
          <ac:chgData name="Михаил Попов" userId="1ff28dec684c2c56" providerId="LiveId" clId="{C640446D-CD6B-4B93-B222-4560E6EE3E3F}" dt="2020-10-16T12:30:52.458" v="746" actId="20577"/>
          <ac:spMkLst>
            <pc:docMk/>
            <pc:sldMk cId="1211015489" sldId="292"/>
            <ac:spMk id="3" creationId="{F5B763D9-243D-4DD8-9E25-B8ED4EBC1B22}"/>
          </ac:spMkLst>
        </pc:spChg>
        <pc:picChg chg="mod">
          <ac:chgData name="Михаил Попов" userId="1ff28dec684c2c56" providerId="LiveId" clId="{C640446D-CD6B-4B93-B222-4560E6EE3E3F}" dt="2020-10-16T12:31:13.847" v="754" actId="1076"/>
          <ac:picMkLst>
            <pc:docMk/>
            <pc:sldMk cId="1211015489" sldId="292"/>
            <ac:picMk id="4" creationId="{024BEAB1-6A38-41D9-BB72-7CC1DEF87D57}"/>
          </ac:picMkLst>
        </pc:picChg>
      </pc:sldChg>
      <pc:sldChg chg="addSp delSp modSp mod modAnim">
        <pc:chgData name="Михаил Попов" userId="1ff28dec684c2c56" providerId="LiveId" clId="{C640446D-CD6B-4B93-B222-4560E6EE3E3F}" dt="2020-10-16T15:46:53.203" v="1716" actId="1038"/>
        <pc:sldMkLst>
          <pc:docMk/>
          <pc:sldMk cId="2749889039" sldId="293"/>
        </pc:sldMkLst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2" creationId="{7AD1479E-5C25-4E86-98D7-176900398023}"/>
          </ac:spMkLst>
        </pc:spChg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3" creationId="{2EDB5FAB-1844-48B2-B255-15E26155D7D1}"/>
          </ac:spMkLst>
        </pc:spChg>
        <pc:spChg chg="del">
          <ac:chgData name="Михаил Попов" userId="1ff28dec684c2c56" providerId="LiveId" clId="{C640446D-CD6B-4B93-B222-4560E6EE3E3F}" dt="2020-10-16T14:57:11.742" v="1547" actId="478"/>
          <ac:spMkLst>
            <pc:docMk/>
            <pc:sldMk cId="2749889039" sldId="293"/>
            <ac:spMk id="9" creationId="{7CB656CF-ED00-437C-8F3A-9ADE6CFC9BB6}"/>
          </ac:spMkLst>
        </pc:spChg>
        <pc:spChg chg="add mod">
          <ac:chgData name="Михаил Попов" userId="1ff28dec684c2c56" providerId="LiveId" clId="{C640446D-CD6B-4B93-B222-4560E6EE3E3F}" dt="2020-10-16T14:57:11.970" v="1548"/>
          <ac:spMkLst>
            <pc:docMk/>
            <pc:sldMk cId="2749889039" sldId="293"/>
            <ac:spMk id="10" creationId="{386BF47D-3D17-4C4F-9E64-2343A8098FC7}"/>
          </ac:spMkLst>
        </pc:sp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5" creationId="{067E9D84-3095-4578-A89E-A5A68840E182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6" creationId="{6E58E348-DE01-4381-9488-1AB8F7CABED8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7" creationId="{5CCDF136-83A6-470F-9893-091D0419F201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8" creationId="{BE38D042-C806-4D8E-9927-440BD8353C62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1" creationId="{8FDEA284-CBB8-4E39-AE3D-4F1384436E5C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2" creationId="{CD989489-D322-4634-AF65-4ED5C7DB90EC}"/>
          </ac:picMkLst>
        </pc:picChg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1357541958" sldId="301"/>
        </pc:sldMkLst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3946069323" sldId="30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2711896" sldId="303"/>
        </pc:sldMkLst>
      </pc:sldChg>
      <pc:sldChg chg="modSp mod">
        <pc:chgData name="Михаил Попов" userId="1ff28dec684c2c56" providerId="LiveId" clId="{C640446D-CD6B-4B93-B222-4560E6EE3E3F}" dt="2020-10-16T10:22:36.909" v="50" actId="20577"/>
        <pc:sldMkLst>
          <pc:docMk/>
          <pc:sldMk cId="1796929494" sldId="312"/>
        </pc:sldMkLst>
        <pc:spChg chg="mod">
          <ac:chgData name="Михаил Попов" userId="1ff28dec684c2c56" providerId="LiveId" clId="{C640446D-CD6B-4B93-B222-4560E6EE3E3F}" dt="2020-10-16T10:22:26.994" v="35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C640446D-CD6B-4B93-B222-4560E6EE3E3F}" dt="2020-10-16T10:22:36.909" v="50" actId="20577"/>
          <ac:spMkLst>
            <pc:docMk/>
            <pc:sldMk cId="1796929494" sldId="312"/>
            <ac:spMk id="4" creationId="{340FA7E4-C32C-43C6-9CA4-4B83008BA8F8}"/>
          </ac:spMkLst>
        </pc:spChg>
      </pc:sldChg>
      <pc:sldChg chg="modSp">
        <pc:chgData name="Михаил Попов" userId="1ff28dec684c2c56" providerId="LiveId" clId="{C640446D-CD6B-4B93-B222-4560E6EE3E3F}" dt="2020-10-16T09:48:09.759" v="9" actId="20577"/>
        <pc:sldMkLst>
          <pc:docMk/>
          <pc:sldMk cId="1059343981" sldId="313"/>
        </pc:sldMkLst>
        <pc:spChg chg="mod">
          <ac:chgData name="Михаил Попов" userId="1ff28dec684c2c56" providerId="LiveId" clId="{C640446D-CD6B-4B93-B222-4560E6EE3E3F}" dt="2020-10-16T09:48:09.759" v="9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252264025" sldId="31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220607262" sldId="315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332813700" sldId="31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18809908" sldId="31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37256604" sldId="319"/>
        </pc:sldMkLst>
      </pc:sldChg>
      <pc:sldChg chg="del">
        <pc:chgData name="Михаил Попов" userId="1ff28dec684c2c56" providerId="LiveId" clId="{C640446D-CD6B-4B93-B222-4560E6EE3E3F}" dt="2020-10-16T12:14:46.343" v="554" actId="47"/>
        <pc:sldMkLst>
          <pc:docMk/>
          <pc:sldMk cId="211228302" sldId="321"/>
        </pc:sldMkLst>
      </pc:sldChg>
      <pc:sldChg chg="del">
        <pc:chgData name="Михаил Попов" userId="1ff28dec684c2c56" providerId="LiveId" clId="{C640446D-CD6B-4B93-B222-4560E6EE3E3F}" dt="2020-10-16T14:56:58.035" v="1543" actId="47"/>
        <pc:sldMkLst>
          <pc:docMk/>
          <pc:sldMk cId="2906226925" sldId="322"/>
        </pc:sldMkLst>
      </pc:sldChg>
      <pc:sldChg chg="del">
        <pc:chgData name="Михаил Попов" userId="1ff28dec684c2c56" providerId="LiveId" clId="{C640446D-CD6B-4B93-B222-4560E6EE3E3F}" dt="2020-10-16T12:31:29.994" v="755" actId="47"/>
        <pc:sldMkLst>
          <pc:docMk/>
          <pc:sldMk cId="2215983833" sldId="323"/>
        </pc:sldMkLst>
      </pc:sldChg>
      <pc:sldChg chg="addSp modSp add mod modAnim">
        <pc:chgData name="Михаил Попов" userId="1ff28dec684c2c56" providerId="LiveId" clId="{C640446D-CD6B-4B93-B222-4560E6EE3E3F}" dt="2020-10-16T10:27:31.124" v="70"/>
        <pc:sldMkLst>
          <pc:docMk/>
          <pc:sldMk cId="1560295341" sldId="328"/>
        </pc:sldMkLst>
        <pc:spChg chg="add mod">
          <ac:chgData name="Михаил Попов" userId="1ff28dec684c2c56" providerId="LiveId" clId="{C640446D-CD6B-4B93-B222-4560E6EE3E3F}" dt="2020-10-16T10:27:24.354" v="69" actId="164"/>
          <ac:spMkLst>
            <pc:docMk/>
            <pc:sldMk cId="1560295341" sldId="328"/>
            <ac:spMk id="24" creationId="{91397DB6-E460-4AFE-8156-113DEA82DE3A}"/>
          </ac:spMkLst>
        </pc:s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4" creationId="{046E7238-0307-486C-BD48-D26F72895E6C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8" creationId="{2719745B-242E-48DA-8F77-962D734C0418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14" creationId="{4F2AEDC8-6304-409C-A638-7D8A8EFC3748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5" creationId="{C5DB29A3-2E75-4A5E-9F11-3D45F246E26E}"/>
          </ac:grpSpMkLst>
        </pc:grpChg>
        <pc:picChg chg="mod">
          <ac:chgData name="Михаил Попов" userId="1ff28dec684c2c56" providerId="LiveId" clId="{C640446D-CD6B-4B93-B222-4560E6EE3E3F}" dt="2020-10-16T10:23:59.188" v="56" actId="1076"/>
          <ac:picMkLst>
            <pc:docMk/>
            <pc:sldMk cId="1560295341" sldId="328"/>
            <ac:picMk id="3" creationId="{1FD5DF1D-25D5-46E3-AD3F-5CE782E4073A}"/>
          </ac:picMkLst>
        </pc:pic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5" creationId="{B011D8A8-CAAB-477B-9B86-878BBD27A488}"/>
          </ac:cxnSpMkLst>
        </pc:cxnChg>
        <pc:cxnChg chg="mod">
          <ac:chgData name="Михаил Попов" userId="1ff28dec684c2c56" providerId="LiveId" clId="{C640446D-CD6B-4B93-B222-4560E6EE3E3F}" dt="2020-10-16T10:25:56.649" v="63" actId="1076"/>
          <ac:cxnSpMkLst>
            <pc:docMk/>
            <pc:sldMk cId="1560295341" sldId="328"/>
            <ac:cxnSpMk id="6" creationId="{598FD588-B3FF-4EC1-91DD-8F2C0EC482F2}"/>
          </ac:cxnSpMkLst>
        </pc:cxnChg>
        <pc:cxnChg chg="mod">
          <ac:chgData name="Михаил Попов" userId="1ff28dec684c2c56" providerId="LiveId" clId="{C640446D-CD6B-4B93-B222-4560E6EE3E3F}" dt="2020-10-16T10:26:00.351" v="64" actId="14100"/>
          <ac:cxnSpMkLst>
            <pc:docMk/>
            <pc:sldMk cId="1560295341" sldId="328"/>
            <ac:cxnSpMk id="7" creationId="{9AB66EBD-320B-4228-8134-E89AF29C6EE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9" creationId="{E19DC14E-DBB6-414D-93CE-118DF202E8B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0" creationId="{890B7652-486C-4A2E-AB7F-8D44FD8E91D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1" creationId="{D8AE7675-398D-4DCA-BF78-CE3BC03FC64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2" creationId="{AF754E74-9130-42CA-953C-5C35124E3117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5" creationId="{1DC38B35-543A-4D7B-AD9C-6A59CA64EF87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6" creationId="{3194FD4D-CCE5-4BA2-B076-A4FB4EA61C1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7" creationId="{5DFFFB95-98DF-455A-B1E8-1D5F9B2EA29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8" creationId="{3971F995-D729-432A-9B46-E17C3BA71A32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9" creationId="{3F92C201-32DB-4BA0-9E13-E4D6BC454B8B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1" creationId="{901E521F-F544-4381-9B52-B234A5E4FC5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2" creationId="{6BB445C0-18C3-4769-9F64-F0E09D5497C2}"/>
          </ac:cxnSpMkLst>
        </pc:cxnChg>
      </pc:sldChg>
      <pc:sldChg chg="add ord">
        <pc:chgData name="Михаил Попов" userId="1ff28dec684c2c56" providerId="LiveId" clId="{C640446D-CD6B-4B93-B222-4560E6EE3E3F}" dt="2020-10-16T10:34:42.049" v="128"/>
        <pc:sldMkLst>
          <pc:docMk/>
          <pc:sldMk cId="232836790" sldId="330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296235657" sldId="333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733005188" sldId="342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4234186993" sldId="343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82629587" sldId="344"/>
        </pc:sldMkLst>
      </pc:sldChg>
      <pc:sldChg chg="add">
        <pc:chgData name="Михаил Попов" userId="1ff28dec684c2c56" providerId="LiveId" clId="{C640446D-CD6B-4B93-B222-4560E6EE3E3F}" dt="2020-10-16T10:57:01.824" v="191"/>
        <pc:sldMkLst>
          <pc:docMk/>
          <pc:sldMk cId="2177197037" sldId="347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71937340" sldId="369"/>
        </pc:sldMkLst>
      </pc:sldChg>
      <pc:sldChg chg="new del">
        <pc:chgData name="Михаил Попов" userId="1ff28dec684c2c56" providerId="LiveId" clId="{C640446D-CD6B-4B93-B222-4560E6EE3E3F}" dt="2020-10-16T10:23:45.395" v="54" actId="680"/>
        <pc:sldMkLst>
          <pc:docMk/>
          <pc:sldMk cId="77676669" sldId="370"/>
        </pc:sldMkLst>
      </pc:sldChg>
      <pc:sldChg chg="addSp delSp modSp add mod delAnim modAnim">
        <pc:chgData name="Михаил Попов" userId="1ff28dec684c2c56" providerId="LiveId" clId="{C640446D-CD6B-4B93-B222-4560E6EE3E3F}" dt="2020-10-16T10:30:35.606" v="120"/>
        <pc:sldMkLst>
          <pc:docMk/>
          <pc:sldMk cId="4056003808" sldId="370"/>
        </pc:sldMkLst>
        <pc:spChg chg="add mod">
          <ac:chgData name="Михаил Попов" userId="1ff28dec684c2c56" providerId="LiveId" clId="{C640446D-CD6B-4B93-B222-4560E6EE3E3F}" dt="2020-10-16T10:29:22.768" v="105" actId="164"/>
          <ac:spMkLst>
            <pc:docMk/>
            <pc:sldMk cId="4056003808" sldId="370"/>
            <ac:spMk id="2" creationId="{BCB2D3FF-E61D-4C84-AFD4-C4D7F95FA049}"/>
          </ac:spMkLst>
        </pc:spChg>
        <pc:spChg chg="add del mod">
          <ac:chgData name="Михаил Попов" userId="1ff28dec684c2c56" providerId="LiveId" clId="{C640446D-CD6B-4B93-B222-4560E6EE3E3F}" dt="2020-10-16T10:27:53.738" v="73" actId="478"/>
          <ac:spMkLst>
            <pc:docMk/>
            <pc:sldMk cId="4056003808" sldId="370"/>
            <ac:spMk id="24" creationId="{52D57C57-5A98-4491-8475-757AAB76B3B5}"/>
          </ac:spMkLst>
        </pc:spChg>
        <pc:spChg chg="add mod">
          <ac:chgData name="Михаил Попов" userId="1ff28dec684c2c56" providerId="LiveId" clId="{C640446D-CD6B-4B93-B222-4560E6EE3E3F}" dt="2020-10-16T10:30:30.261" v="119" actId="1076"/>
          <ac:spMkLst>
            <pc:docMk/>
            <pc:sldMk cId="4056003808" sldId="370"/>
            <ac:spMk id="41" creationId="{C26E822C-87E0-4E33-B360-3DB540738594}"/>
          </ac:spMkLst>
        </pc:spChg>
        <pc:grpChg chg="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39" creationId="{ABF18775-7936-4928-92E3-31697F0FE22D}"/>
          </ac:grpSpMkLst>
        </pc:grpChg>
        <pc:cxnChg chg="del">
          <ac:chgData name="Михаил Попов" userId="1ff28dec684c2c56" providerId="LiveId" clId="{C640446D-CD6B-4B93-B222-4560E6EE3E3F}" dt="2020-10-16T10:28:44.600" v="95" actId="478"/>
          <ac:cxnSpMkLst>
            <pc:docMk/>
            <pc:sldMk cId="4056003808" sldId="370"/>
            <ac:cxnSpMk id="12" creationId="{AF754E74-9130-42CA-953C-5C35124E3117}"/>
          </ac:cxnSpMkLst>
        </pc:cxnChg>
        <pc:cxnChg chg="mod">
          <ac:chgData name="Михаил Попов" userId="1ff28dec684c2c56" providerId="LiveId" clId="{C640446D-CD6B-4B93-B222-4560E6EE3E3F}" dt="2020-10-16T10:28:24.705" v="88" actId="14100"/>
          <ac:cxnSpMkLst>
            <pc:docMk/>
            <pc:sldMk cId="4056003808" sldId="370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8:20.437" v="87" actId="14100"/>
          <ac:cxnSpMkLst>
            <pc:docMk/>
            <pc:sldMk cId="4056003808" sldId="370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28" creationId="{249AD595-2F0B-4738-AC3E-F56A710AE15E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1" creationId="{A5553D51-B134-4C4C-B7AE-12F35686D10F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2" creationId="{6315ED7C-FDC9-4039-B65F-96702262026D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5" creationId="{064A284C-D2EF-488D-A124-AC7990CEABF9}"/>
          </ac:cxnSpMkLst>
        </pc:cxnChg>
      </pc:sldChg>
      <pc:sldChg chg="addSp delSp new del mod">
        <pc:chgData name="Михаил Попов" userId="1ff28dec684c2c56" providerId="LiveId" clId="{C640446D-CD6B-4B93-B222-4560E6EE3E3F}" dt="2020-10-16T10:34:01.874" v="125" actId="47"/>
        <pc:sldMkLst>
          <pc:docMk/>
          <pc:sldMk cId="1694715873" sldId="371"/>
        </pc:sldMkLst>
        <pc:spChg chg="del">
          <ac:chgData name="Михаил Попов" userId="1ff28dec684c2c56" providerId="LiveId" clId="{C640446D-CD6B-4B93-B222-4560E6EE3E3F}" dt="2020-10-16T10:32:19.465" v="123" actId="478"/>
          <ac:spMkLst>
            <pc:docMk/>
            <pc:sldMk cId="1694715873" sldId="371"/>
            <ac:spMk id="2" creationId="{B98EC43E-28FB-40F6-8755-3064E0B0EAF2}"/>
          </ac:spMkLst>
        </pc:spChg>
        <pc:spChg chg="del">
          <ac:chgData name="Михаил Попов" userId="1ff28dec684c2c56" providerId="LiveId" clId="{C640446D-CD6B-4B93-B222-4560E6EE3E3F}" dt="2020-10-16T10:32:18.873" v="122" actId="478"/>
          <ac:spMkLst>
            <pc:docMk/>
            <pc:sldMk cId="1694715873" sldId="371"/>
            <ac:spMk id="3" creationId="{8CDBEB68-D0E8-49BB-A7A9-B1D10E223E71}"/>
          </ac:spMkLst>
        </pc:spChg>
        <pc:picChg chg="add">
          <ac:chgData name="Михаил Попов" userId="1ff28dec684c2c56" providerId="LiveId" clId="{C640446D-CD6B-4B93-B222-4560E6EE3E3F}" dt="2020-10-16T10:32:20.637" v="124" actId="22"/>
          <ac:picMkLst>
            <pc:docMk/>
            <pc:sldMk cId="1694715873" sldId="371"/>
            <ac:picMk id="5" creationId="{7DEE7433-C6BD-4570-B1B6-F011578266B4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26.572" v="132"/>
        <pc:sldMkLst>
          <pc:docMk/>
          <pc:sldMk cId="3141048286" sldId="371"/>
        </pc:sldMkLst>
        <pc:spChg chg="del">
          <ac:chgData name="Михаил Попов" userId="1ff28dec684c2c56" providerId="LiveId" clId="{C640446D-CD6B-4B93-B222-4560E6EE3E3F}" dt="2020-10-16T10:35:02.160" v="130" actId="478"/>
          <ac:spMkLst>
            <pc:docMk/>
            <pc:sldMk cId="3141048286" sldId="371"/>
            <ac:spMk id="2" creationId="{BC297BEB-4A08-406C-BCC8-48DAFB307A25}"/>
          </ac:spMkLst>
        </pc:spChg>
        <pc:spChg chg="del">
          <ac:chgData name="Михаил Попов" userId="1ff28dec684c2c56" providerId="LiveId" clId="{C640446D-CD6B-4B93-B222-4560E6EE3E3F}" dt="2020-10-16T10:35:03.304" v="131" actId="478"/>
          <ac:spMkLst>
            <pc:docMk/>
            <pc:sldMk cId="3141048286" sldId="371"/>
            <ac:spMk id="3" creationId="{81579C93-38DA-4514-ABF7-72521F1A8548}"/>
          </ac:spMkLst>
        </pc:spChg>
        <pc:picChg chg="add mod">
          <ac:chgData name="Михаил Попов" userId="1ff28dec684c2c56" providerId="LiveId" clId="{C640446D-CD6B-4B93-B222-4560E6EE3E3F}" dt="2020-10-16T10:35:26.572" v="132"/>
          <ac:picMkLst>
            <pc:docMk/>
            <pc:sldMk cId="3141048286" sldId="371"/>
            <ac:picMk id="5" creationId="{BCB0B5BA-E67B-477C-A837-A4D9347D69F7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56.976" v="152"/>
        <pc:sldMkLst>
          <pc:docMk/>
          <pc:sldMk cId="3593802145" sldId="372"/>
        </pc:sldMkLst>
        <pc:spChg chg="del">
          <ac:chgData name="Михаил Попов" userId="1ff28dec684c2c56" providerId="LiveId" clId="{C640446D-CD6B-4B93-B222-4560E6EE3E3F}" dt="2020-10-16T10:35:36.416" v="134" actId="478"/>
          <ac:spMkLst>
            <pc:docMk/>
            <pc:sldMk cId="3593802145" sldId="372"/>
            <ac:spMk id="2" creationId="{0DC68C95-3F87-4677-A250-7CFCEAF44CE0}"/>
          </ac:spMkLst>
        </pc:spChg>
        <pc:spChg chg="del">
          <ac:chgData name="Михаил Попов" userId="1ff28dec684c2c56" providerId="LiveId" clId="{C640446D-CD6B-4B93-B222-4560E6EE3E3F}" dt="2020-10-16T10:35:38.304" v="135" actId="478"/>
          <ac:spMkLst>
            <pc:docMk/>
            <pc:sldMk cId="3593802145" sldId="372"/>
            <ac:spMk id="3" creationId="{74510923-55CC-4A62-BCA2-F2FD3D9C52DE}"/>
          </ac:spMkLst>
        </pc:spChg>
        <pc:picChg chg="add mod">
          <ac:chgData name="Михаил Попов" userId="1ff28dec684c2c56" providerId="LiveId" clId="{C640446D-CD6B-4B93-B222-4560E6EE3E3F}" dt="2020-10-16T10:35:56.976" v="152"/>
          <ac:picMkLst>
            <pc:docMk/>
            <pc:sldMk cId="3593802145" sldId="372"/>
            <ac:picMk id="5" creationId="{DBECFAF8-7926-45C2-BD26-FA7806CD2C61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0:59:48.932" v="210" actId="1076"/>
        <pc:sldMkLst>
          <pc:docMk/>
          <pc:sldMk cId="3699227852" sldId="373"/>
        </pc:sldMkLst>
        <pc:spChg chg="add mod">
          <ac:chgData name="Михаил Попов" userId="1ff28dec684c2c56" providerId="LiveId" clId="{C640446D-CD6B-4B93-B222-4560E6EE3E3F}" dt="2020-10-16T10:59:48.932" v="210" actId="1076"/>
          <ac:spMkLst>
            <pc:docMk/>
            <pc:sldMk cId="3699227852" sldId="373"/>
            <ac:spMk id="4" creationId="{B2BDAFC8-9882-4BA3-89E7-A59E24A9F9F5}"/>
          </ac:spMkLst>
        </pc:spChg>
        <pc:picChg chg="add mod">
          <ac:chgData name="Михаил Попов" userId="1ff28dec684c2c56" providerId="LiveId" clId="{C640446D-CD6B-4B93-B222-4560E6EE3E3F}" dt="2020-10-16T10:36:12.029" v="153"/>
          <ac:picMkLst>
            <pc:docMk/>
            <pc:sldMk cId="3699227852" sldId="373"/>
            <ac:picMk id="3" creationId="{1297D876-F896-4C00-B5E1-397B64CA5D64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5" creationId="{199BCBD9-F8E6-4ACF-B122-98BA139E1226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6" creationId="{09C6D477-E399-4F24-AD8C-B004A26F6D23}"/>
          </ac:picMkLst>
        </pc:picChg>
        <pc:picChg chg="add mod">
          <ac:chgData name="Михаил Попов" userId="1ff28dec684c2c56" providerId="LiveId" clId="{C640446D-CD6B-4B93-B222-4560E6EE3E3F}" dt="2020-10-16T10:59:48.932" v="210" actId="1076"/>
          <ac:picMkLst>
            <pc:docMk/>
            <pc:sldMk cId="3699227852" sldId="373"/>
            <ac:picMk id="7" creationId="{B9F0A560-925A-4833-B9C6-72E410EFC2CD}"/>
          </ac:picMkLst>
        </pc:picChg>
      </pc:sldChg>
      <pc:sldChg chg="addSp modSp add modAnim">
        <pc:chgData name="Михаил Попов" userId="1ff28dec684c2c56" providerId="LiveId" clId="{C640446D-CD6B-4B93-B222-4560E6EE3E3F}" dt="2020-10-16T11:00:07.808" v="212"/>
        <pc:sldMkLst>
          <pc:docMk/>
          <pc:sldMk cId="1917579026" sldId="374"/>
        </pc:sldMkLst>
        <pc:spChg chg="add mod">
          <ac:chgData name="Михаил Попов" userId="1ff28dec684c2c56" providerId="LiveId" clId="{C640446D-CD6B-4B93-B222-4560E6EE3E3F}" dt="2020-10-16T11:00:05.882" v="211"/>
          <ac:spMkLst>
            <pc:docMk/>
            <pc:sldMk cId="1917579026" sldId="374"/>
            <ac:spMk id="4" creationId="{2EBB56E9-16B3-4BF4-9371-A113CE41707E}"/>
          </ac:spMkLst>
        </pc:spChg>
        <pc:picChg chg="add mod">
          <ac:chgData name="Михаил Попов" userId="1ff28dec684c2c56" providerId="LiveId" clId="{C640446D-CD6B-4B93-B222-4560E6EE3E3F}" dt="2020-10-16T10:36:46.423" v="154"/>
          <ac:picMkLst>
            <pc:docMk/>
            <pc:sldMk cId="1917579026" sldId="374"/>
            <ac:picMk id="3" creationId="{5D18DD60-5488-495A-9117-AB80E23A3F18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5" creationId="{FAE60C2C-8696-418B-8835-22FE1848A52F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6" creationId="{11232B35-D90F-48E6-9944-EA698E00D547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7" creationId="{CFA00BA7-6618-40A3-AE0B-8BCADD182214}"/>
          </ac:picMkLst>
        </pc:picChg>
      </pc:sldChg>
      <pc:sldChg chg="addSp modSp add mod">
        <pc:chgData name="Михаил Попов" userId="1ff28dec684c2c56" providerId="LiveId" clId="{C640446D-CD6B-4B93-B222-4560E6EE3E3F}" dt="2020-10-16T11:00:18.475" v="213" actId="22"/>
        <pc:sldMkLst>
          <pc:docMk/>
          <pc:sldMk cId="3703984802" sldId="375"/>
        </pc:sldMkLst>
        <pc:spChg chg="add">
          <ac:chgData name="Михаил Попов" userId="1ff28dec684c2c56" providerId="LiveId" clId="{C640446D-CD6B-4B93-B222-4560E6EE3E3F}" dt="2020-10-16T11:00:18.475" v="213" actId="22"/>
          <ac:spMkLst>
            <pc:docMk/>
            <pc:sldMk cId="3703984802" sldId="375"/>
            <ac:spMk id="2" creationId="{71152803-C16F-4755-9C4F-3C8F4FB5D524}"/>
          </ac:spMkLst>
        </pc:spChg>
        <pc:picChg chg="add mod">
          <ac:chgData name="Михаил Попов" userId="1ff28dec684c2c56" providerId="LiveId" clId="{C640446D-CD6B-4B93-B222-4560E6EE3E3F}" dt="2020-10-16T10:36:58.154" v="155"/>
          <ac:picMkLst>
            <pc:docMk/>
            <pc:sldMk cId="3703984802" sldId="375"/>
            <ac:picMk id="3" creationId="{9575A3C3-E0F1-4CBE-A182-38A01CC05791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6" creationId="{9864D686-9CC4-4BCA-831F-E9B4715007CD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8" creationId="{8F072BBC-71EC-4D05-B6F2-4A005847045C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10" creationId="{1588B9BE-FE2B-41AB-BA5F-A2A7EE6BDA33}"/>
          </ac:picMkLst>
        </pc:picChg>
      </pc:sldChg>
      <pc:sldChg chg="addSp modSp add mod">
        <pc:chgData name="Михаил Попов" userId="1ff28dec684c2c56" providerId="LiveId" clId="{C640446D-CD6B-4B93-B222-4560E6EE3E3F}" dt="2020-10-16T11:00:24.189" v="214" actId="22"/>
        <pc:sldMkLst>
          <pc:docMk/>
          <pc:sldMk cId="3368916118" sldId="376"/>
        </pc:sldMkLst>
        <pc:spChg chg="add">
          <ac:chgData name="Михаил Попов" userId="1ff28dec684c2c56" providerId="LiveId" clId="{C640446D-CD6B-4B93-B222-4560E6EE3E3F}" dt="2020-10-16T11:00:24.189" v="214" actId="22"/>
          <ac:spMkLst>
            <pc:docMk/>
            <pc:sldMk cId="3368916118" sldId="376"/>
            <ac:spMk id="2" creationId="{01C7B715-6FF5-4577-A1F6-DF9B33907540}"/>
          </ac:spMkLst>
        </pc:spChg>
        <pc:picChg chg="add mod">
          <ac:chgData name="Михаил Попов" userId="1ff28dec684c2c56" providerId="LiveId" clId="{C640446D-CD6B-4B93-B222-4560E6EE3E3F}" dt="2020-10-16T10:37:11.342" v="156"/>
          <ac:picMkLst>
            <pc:docMk/>
            <pc:sldMk cId="3368916118" sldId="376"/>
            <ac:picMk id="3" creationId="{CD32866B-EC23-4294-8D7D-A7773807436E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6" creationId="{C87879B2-A2C2-413A-B68D-1BE845EA7DEA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8" creationId="{5B17A852-4D52-49F0-806B-9C870D151989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10" creationId="{841C6272-356A-4A53-966D-4D21E21956A9}"/>
          </ac:picMkLst>
        </pc:picChg>
      </pc:sldChg>
      <pc:sldChg chg="addSp modSp add mod">
        <pc:chgData name="Михаил Попов" userId="1ff28dec684c2c56" providerId="LiveId" clId="{C640446D-CD6B-4B93-B222-4560E6EE3E3F}" dt="2020-10-16T11:04:02.762" v="246" actId="1076"/>
        <pc:sldMkLst>
          <pc:docMk/>
          <pc:sldMk cId="1586282722" sldId="377"/>
        </pc:sldMkLst>
        <pc:spChg chg="add mod">
          <ac:chgData name="Михаил Попов" userId="1ff28dec684c2c56" providerId="LiveId" clId="{C640446D-CD6B-4B93-B222-4560E6EE3E3F}" dt="2020-10-16T11:04:02.762" v="246" actId="1076"/>
          <ac:spMkLst>
            <pc:docMk/>
            <pc:sldMk cId="1586282722" sldId="377"/>
            <ac:spMk id="2" creationId="{98FFF424-F9D6-4415-8701-EB44E4E5A0A1}"/>
          </ac:spMkLst>
        </pc:spChg>
        <pc:picChg chg="add mod">
          <ac:chgData name="Михаил Попов" userId="1ff28dec684c2c56" providerId="LiveId" clId="{C640446D-CD6B-4B93-B222-4560E6EE3E3F}" dt="2020-10-16T10:37:36.238" v="157"/>
          <ac:picMkLst>
            <pc:docMk/>
            <pc:sldMk cId="1586282722" sldId="377"/>
            <ac:picMk id="3" creationId="{DE20C886-72DE-499D-A1A4-2007F5093004}"/>
          </ac:picMkLst>
        </pc:picChg>
      </pc:sldChg>
      <pc:sldChg chg="addSp delSp modSp add mod">
        <pc:chgData name="Михаил Попов" userId="1ff28dec684c2c56" providerId="LiveId" clId="{C640446D-CD6B-4B93-B222-4560E6EE3E3F}" dt="2020-10-16T11:04:09.193" v="248" actId="22"/>
        <pc:sldMkLst>
          <pc:docMk/>
          <pc:sldMk cId="1442414060" sldId="378"/>
        </pc:sldMkLst>
        <pc:spChg chg="add del mod">
          <ac:chgData name="Михаил Попов" userId="1ff28dec684c2c56" providerId="LiveId" clId="{C640446D-CD6B-4B93-B222-4560E6EE3E3F}" dt="2020-10-16T11:04:08.661" v="247" actId="478"/>
          <ac:spMkLst>
            <pc:docMk/>
            <pc:sldMk cId="1442414060" sldId="378"/>
            <ac:spMk id="2" creationId="{7EC4948A-7AE7-4998-9B06-6499B03C9575}"/>
          </ac:spMkLst>
        </pc:spChg>
        <pc:spChg chg="add">
          <ac:chgData name="Михаил Попов" userId="1ff28dec684c2c56" providerId="LiveId" clId="{C640446D-CD6B-4B93-B222-4560E6EE3E3F}" dt="2020-10-16T11:04:09.193" v="248" actId="22"/>
          <ac:spMkLst>
            <pc:docMk/>
            <pc:sldMk cId="1442414060" sldId="378"/>
            <ac:spMk id="6" creationId="{D728D45F-11CA-43EA-B963-E92A425F421D}"/>
          </ac:spMkLst>
        </pc:spChg>
        <pc:picChg chg="add mod">
          <ac:chgData name="Михаил Попов" userId="1ff28dec684c2c56" providerId="LiveId" clId="{C640446D-CD6B-4B93-B222-4560E6EE3E3F}" dt="2020-10-16T10:38:08.886" v="158"/>
          <ac:picMkLst>
            <pc:docMk/>
            <pc:sldMk cId="1442414060" sldId="378"/>
            <ac:picMk id="3" creationId="{917A1231-1B62-431D-9777-F2C12DFC48CC}"/>
          </ac:picMkLst>
        </pc:picChg>
      </pc:sldChg>
      <pc:sldChg chg="addSp delSp modSp add mod">
        <pc:chgData name="Михаил Попов" userId="1ff28dec684c2c56" providerId="LiveId" clId="{C640446D-CD6B-4B93-B222-4560E6EE3E3F}" dt="2020-10-16T13:04:59.989" v="835" actId="21"/>
        <pc:sldMkLst>
          <pc:docMk/>
          <pc:sldMk cId="2066779388" sldId="379"/>
        </pc:sldMkLst>
        <pc:spChg chg="add del mod">
          <ac:chgData name="Михаил Попов" userId="1ff28dec684c2c56" providerId="LiveId" clId="{C640446D-CD6B-4B93-B222-4560E6EE3E3F}" dt="2020-10-16T13:04:59.989" v="835" actId="21"/>
          <ac:spMkLst>
            <pc:docMk/>
            <pc:sldMk cId="2066779388" sldId="379"/>
            <ac:spMk id="2" creationId="{86B232CE-D289-4B36-8043-2F4C55E4C01E}"/>
          </ac:spMkLst>
        </pc:spChg>
        <pc:picChg chg="add mod">
          <ac:chgData name="Михаил Попов" userId="1ff28dec684c2c56" providerId="LiveId" clId="{C640446D-CD6B-4B93-B222-4560E6EE3E3F}" dt="2020-10-16T10:38:38.067" v="159"/>
          <ac:picMkLst>
            <pc:docMk/>
            <pc:sldMk cId="2066779388" sldId="379"/>
            <ac:picMk id="3" creationId="{8AA6DF01-773A-430A-B620-2284CA810E4E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1:07:32.502" v="263" actId="732"/>
        <pc:sldMkLst>
          <pc:docMk/>
          <pc:sldMk cId="3598753187" sldId="380"/>
        </pc:sldMkLst>
        <pc:spChg chg="add del mod">
          <ac:chgData name="Михаил Попов" userId="1ff28dec684c2c56" providerId="LiveId" clId="{C640446D-CD6B-4B93-B222-4560E6EE3E3F}" dt="2020-10-16T11:05:36.320" v="252" actId="21"/>
          <ac:spMkLst>
            <pc:docMk/>
            <pc:sldMk cId="3598753187" sldId="380"/>
            <ac:spMk id="2" creationId="{EC3877C7-C67C-495A-9B49-35906F409810}"/>
          </ac:spMkLst>
        </pc:spChg>
        <pc:spChg chg="add mod">
          <ac:chgData name="Михаил Попов" userId="1ff28dec684c2c56" providerId="LiveId" clId="{C640446D-CD6B-4B93-B222-4560E6EE3E3F}" dt="2020-10-16T11:06:57.120" v="261"/>
          <ac:spMkLst>
            <pc:docMk/>
            <pc:sldMk cId="3598753187" sldId="380"/>
            <ac:spMk id="13" creationId="{6310DA6B-FC70-46A3-B58D-C31F251049A4}"/>
          </ac:spMkLst>
        </pc:spChg>
        <pc:picChg chg="add mod">
          <ac:chgData name="Михаил Попов" userId="1ff28dec684c2c56" providerId="LiveId" clId="{C640446D-CD6B-4B93-B222-4560E6EE3E3F}" dt="2020-10-16T10:40:32.734" v="160"/>
          <ac:picMkLst>
            <pc:docMk/>
            <pc:sldMk cId="3598753187" sldId="380"/>
            <ac:picMk id="3" creationId="{17D47889-1E24-4A2F-BF50-CE830F9466F8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6" creationId="{8306CD82-F68A-4B1D-B278-DA759FBBC3C6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8" creationId="{E5A5252C-5C7B-4400-8FA5-CD2D126EF6B5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0" creationId="{260271BD-81AE-40A9-BF3B-38319A8FA880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2" creationId="{D46B7E52-ED4D-4390-8CC3-0D3B78415BAD}"/>
          </ac:picMkLst>
        </pc:picChg>
        <pc:picChg chg="add mod modCrop">
          <ac:chgData name="Михаил Попов" userId="1ff28dec684c2c56" providerId="LiveId" clId="{C640446D-CD6B-4B93-B222-4560E6EE3E3F}" dt="2020-10-16T11:07:32.502" v="263" actId="732"/>
          <ac:picMkLst>
            <pc:docMk/>
            <pc:sldMk cId="3598753187" sldId="380"/>
            <ac:picMk id="14" creationId="{148CDE24-6B57-4DAD-BF90-8B7A343C0C8E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5" creationId="{0282F073-A500-4327-86B3-61AE4E61DB18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6" creationId="{E0E1EEC5-06BF-45BB-AA06-68463361CF94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7" creationId="{38E04A9C-5527-456F-80D7-BD0118788DF5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28:47.140" v="1049" actId="20577"/>
        <pc:sldMkLst>
          <pc:docMk/>
          <pc:sldMk cId="1234485117" sldId="381"/>
        </pc:sldMkLst>
        <pc:spChg chg="add mod">
          <ac:chgData name="Михаил Попов" userId="1ff28dec684c2c56" providerId="LiveId" clId="{C640446D-CD6B-4B93-B222-4560E6EE3E3F}" dt="2020-10-16T13:28:47.140" v="1049" actId="20577"/>
          <ac:spMkLst>
            <pc:docMk/>
            <pc:sldMk cId="1234485117" sldId="381"/>
            <ac:spMk id="2" creationId="{841742AA-0503-4342-8638-1267A813ACC7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7" creationId="{FC70118B-D18A-4DC4-9314-C3A8F46D0C60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8" creationId="{C122CFBA-7ACC-48BD-93A3-850B1D2EFC6F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9" creationId="{0F6A2637-D05F-443E-B108-AF1F931E7955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0" creationId="{92240BBA-849F-43ED-B03E-0B4A12CB7DFA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1" creationId="{2702CF37-2A11-4757-8BE8-CFC3EC3D8F44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2" creationId="{B5C84FF8-57C7-4354-9799-D063376EF45D}"/>
          </ac:spMkLst>
        </pc:spChg>
        <pc:spChg chg="add mod">
          <ac:chgData name="Михаил Попов" userId="1ff28dec684c2c56" providerId="LiveId" clId="{C640446D-CD6B-4B93-B222-4560E6EE3E3F}" dt="2020-10-16T13:27:32.796" v="1025" actId="1076"/>
          <ac:spMkLst>
            <pc:docMk/>
            <pc:sldMk cId="1234485117" sldId="381"/>
            <ac:spMk id="33" creationId="{25EC795E-D5A6-427E-92A4-AFFAFE7D1B68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4" creationId="{07CECFA2-112C-4170-98AC-311F71C87BC3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5" creationId="{59BFDE6D-EC6E-4482-9DDE-69C4ED4DAAB3}"/>
          </ac:spMkLst>
        </pc:s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4" creationId="{4866F3BD-D01C-4CCB-B6F1-4AD6E89C796F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9" creationId="{9D08E6D2-47D6-40B6-8E4B-FC28EEA3503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15" creationId="{8203BDDD-DD5D-4021-88D1-BC610E622EC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23" creationId="{8EBDB07D-FA8A-4C69-B459-E5F5F5ACC152}"/>
          </ac:grpSpMkLst>
        </pc:grpChg>
        <pc:picChg chg="add mod">
          <ac:chgData name="Михаил Попов" userId="1ff28dec684c2c56" providerId="LiveId" clId="{C640446D-CD6B-4B93-B222-4560E6EE3E3F}" dt="2020-10-16T10:41:55.044" v="161"/>
          <ac:picMkLst>
            <pc:docMk/>
            <pc:sldMk cId="1234485117" sldId="381"/>
            <ac:picMk id="3" creationId="{3B8862D8-83A9-436F-B989-D8C586D8219E}"/>
          </ac:picMkLst>
        </pc:pic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5" creationId="{EFA03D87-937A-4B0B-9D4A-493ADF8922BA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6" creationId="{26C6AB80-9BCA-4C0D-BB58-AB0533C4E934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7" creationId="{378A6EDB-34E8-406D-9143-3CD5EFDFB7F9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8" creationId="{2C5C1BF5-6F3F-45C5-9E10-189749C1CA1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0" creationId="{D13E4846-FCFB-40D0-94CC-B13AE79646D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1" creationId="{DD903894-1323-48B2-B7C2-E1891002D47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2" creationId="{F1BEDB85-F8F2-470D-87EB-81939F15ADC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3" creationId="{775E3669-4384-44CC-B53C-09F73B32B74F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4" creationId="{94FE0BEE-5987-4262-A95C-6574CCB17C3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6" creationId="{33FA8200-A4F0-4CB0-BA4A-A634E48BC2B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7" creationId="{A6B9B974-FA20-4550-B39B-07137FE2D6A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8" creationId="{0DFA214E-BFE6-47C6-937C-7C7DDD5B541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9" creationId="{5A0A4954-CE92-41C7-B5ED-E937ECF6DA9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0" creationId="{F64534D6-49DB-4630-98C3-555B3789E2A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1" creationId="{FDB5DEC3-1D5F-4EA0-8310-0A994988A9D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2" creationId="{52AB3932-3EDF-4241-92A4-24CE6BB7283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4" creationId="{38A33726-23D0-4055-A3E0-173DBC75FAD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5" creationId="{08BA34A2-AAD9-45E0-AFBB-E2BB75497797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6" creationId="{8266EC97-42AA-46A4-A7A7-2432BA6D1ED3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3:38:11.973" v="1148"/>
        <pc:sldMkLst>
          <pc:docMk/>
          <pc:sldMk cId="1312596162" sldId="382"/>
        </pc:sldMkLst>
        <pc:spChg chg="add del mod">
          <ac:chgData name="Михаил Попов" userId="1ff28dec684c2c56" providerId="LiveId" clId="{C640446D-CD6B-4B93-B222-4560E6EE3E3F}" dt="2020-10-16T11:11:24.570" v="268" actId="21"/>
          <ac:spMkLst>
            <pc:docMk/>
            <pc:sldMk cId="1312596162" sldId="382"/>
            <ac:spMk id="4" creationId="{968B04E0-4896-4DCA-AE16-DE8AF06D6DA3}"/>
          </ac:spMkLst>
        </pc:spChg>
        <pc:spChg chg="add mod">
          <ac:chgData name="Михаил Попов" userId="1ff28dec684c2c56" providerId="LiveId" clId="{C640446D-CD6B-4B93-B222-4560E6EE3E3F}" dt="2020-10-16T13:35:52.115" v="1131" actId="207"/>
          <ac:spMkLst>
            <pc:docMk/>
            <pc:sldMk cId="1312596162" sldId="382"/>
            <ac:spMk id="10" creationId="{1C9FE782-AB08-4917-B576-424AA4DADD1C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0" creationId="{0360D691-6EA5-4733-86C3-80D84BA1D6E2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1" creationId="{0CF5BC24-B401-4A39-B205-5A959D0E2077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2" creationId="{EA83D3CC-35CA-48D4-86E7-639FA6EB5477}"/>
          </ac:spMkLst>
        </pc:spChg>
        <pc:spChg chg="add mod">
          <ac:chgData name="Михаил Попов" userId="1ff28dec684c2c56" providerId="LiveId" clId="{C640446D-CD6B-4B93-B222-4560E6EE3E3F}" dt="2020-10-16T13:37:51.029" v="1144" actId="20577"/>
          <ac:spMkLst>
            <pc:docMk/>
            <pc:sldMk cId="1312596162" sldId="382"/>
            <ac:spMk id="32" creationId="{5CE7F1D4-0E8D-44BA-8916-C86866495CE8}"/>
          </ac:spMkLst>
        </pc:spChg>
        <pc:spChg chg="add mod">
          <ac:chgData name="Михаил Попов" userId="1ff28dec684c2c56" providerId="LiveId" clId="{C640446D-CD6B-4B93-B222-4560E6EE3E3F}" dt="2020-10-16T13:37:54.086" v="1145" actId="20577"/>
          <ac:spMkLst>
            <pc:docMk/>
            <pc:sldMk cId="1312596162" sldId="382"/>
            <ac:spMk id="33" creationId="{E0B65190-9630-41D9-B455-FD705C0F1BF1}"/>
          </ac:spMkLst>
        </pc:spChg>
        <pc:spChg chg="add mod">
          <ac:chgData name="Михаил Попов" userId="1ff28dec684c2c56" providerId="LiveId" clId="{C640446D-CD6B-4B93-B222-4560E6EE3E3F}" dt="2020-10-16T13:37:56.834" v="1146" actId="20577"/>
          <ac:spMkLst>
            <pc:docMk/>
            <pc:sldMk cId="1312596162" sldId="382"/>
            <ac:spMk id="34" creationId="{1F17594B-2B68-455A-A635-0C1AA4DC879A}"/>
          </ac:spMkLst>
        </pc:spChg>
        <pc:grpChg chg="add mod">
          <ac:chgData name="Михаил Попов" userId="1ff28dec684c2c56" providerId="LiveId" clId="{C640446D-CD6B-4B93-B222-4560E6EE3E3F}" dt="2020-10-16T13:37:37.786" v="1141" actId="164"/>
          <ac:grpSpMkLst>
            <pc:docMk/>
            <pc:sldMk cId="1312596162" sldId="382"/>
            <ac:grpSpMk id="35" creationId="{84116F49-B711-4E14-8512-11DF6B71A979}"/>
          </ac:grpSpMkLst>
        </pc:grpChg>
        <pc:picChg chg="add del mod">
          <ac:chgData name="Михаил Попов" userId="1ff28dec684c2c56" providerId="LiveId" clId="{C640446D-CD6B-4B93-B222-4560E6EE3E3F}" dt="2020-10-16T11:15:48.109" v="275" actId="478"/>
          <ac:picMkLst>
            <pc:docMk/>
            <pc:sldMk cId="1312596162" sldId="382"/>
            <ac:picMk id="3" creationId="{C3EE4B61-25B2-4E50-9D0F-18CAFE04EB5F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5" creationId="{0DD6A75F-7266-483F-BACE-5CB08CB54EF2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6" creationId="{A4389F45-683B-40CD-90CF-40E6269C81E8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7" creationId="{3E4FACFD-F454-43F5-AB06-64F31CEB0520}"/>
          </ac:picMkLst>
        </pc:picChg>
        <pc:picChg chg="add">
          <ac:chgData name="Михаил Попов" userId="1ff28dec684c2c56" providerId="LiveId" clId="{C640446D-CD6B-4B93-B222-4560E6EE3E3F}" dt="2020-10-16T11:15:48.579" v="276" actId="22"/>
          <ac:picMkLst>
            <pc:docMk/>
            <pc:sldMk cId="1312596162" sldId="382"/>
            <ac:picMk id="8" creationId="{CBB3FA2A-4321-424B-9358-DFCF542EE86B}"/>
          </ac:picMkLst>
        </pc:pic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1" creationId="{DA980085-D9AA-4172-9F9B-014F9E0F7279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2" creationId="{686B3D0A-7D71-46FC-8795-AD623F4527F0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3" creationId="{A5F6D90E-A1CA-474F-9B74-D3D53F215BBF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4" creationId="{E9E5363C-D70B-4CE4-A288-35DD4DDFED95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5" creationId="{07337CC7-1B3A-46DF-AABA-9FC4569AAE0C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6" creationId="{7F4B8C0A-9B75-44AA-A295-224E3D7EBF51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7" creationId="{09B70EED-48F7-4F04-AD13-A4A2CE0B6896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8" creationId="{DD746128-9A58-4502-8DC6-A6D90D635A4B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9" creationId="{3033A647-BD1C-494E-A5D0-039E6E392D79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3" creationId="{2A0A9C00-E05D-4FA0-B8D5-78A35C954FEF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4" creationId="{4C982CB7-794C-4487-9C88-9A2FEFC466A1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5" creationId="{665AF831-4817-4F45-B230-707194D76994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6" creationId="{DD73646F-465F-44BA-9A5C-2D7778EB0056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7" creationId="{DD0443A6-0804-4E2A-9B24-31B4147EA184}"/>
          </ac:cxnSpMkLst>
        </pc:cxnChg>
        <pc:cxnChg chg="add mod">
          <ac:chgData name="Михаил Попов" userId="1ff28dec684c2c56" providerId="LiveId" clId="{C640446D-CD6B-4B93-B222-4560E6EE3E3F}" dt="2020-10-16T13:37:42.832" v="1142" actId="14100"/>
          <ac:cxnSpMkLst>
            <pc:docMk/>
            <pc:sldMk cId="1312596162" sldId="382"/>
            <ac:cxnSpMk id="28" creationId="{1AA3F0EB-A2F7-492F-A193-AD346531C405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9" creationId="{2E73A925-27C8-423A-9DB2-6B653F95E2CE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30" creationId="{0D8E01BC-848B-4BFF-84D0-B376B1C37C1B}"/>
          </ac:cxnSpMkLst>
        </pc:cxnChg>
        <pc:cxnChg chg="add mod">
          <ac:chgData name="Михаил Попов" userId="1ff28dec684c2c56" providerId="LiveId" clId="{C640446D-CD6B-4B93-B222-4560E6EE3E3F}" dt="2020-10-16T13:37:47.378" v="1143" actId="14100"/>
          <ac:cxnSpMkLst>
            <pc:docMk/>
            <pc:sldMk cId="1312596162" sldId="382"/>
            <ac:cxnSpMk id="31" creationId="{0E50F01D-89D5-49F8-8937-988E8D92088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1:19:42.413" v="291"/>
        <pc:sldMkLst>
          <pc:docMk/>
          <pc:sldMk cId="286938930" sldId="383"/>
        </pc:sldMkLst>
        <pc:spChg chg="add mod">
          <ac:chgData name="Михаил Попов" userId="1ff28dec684c2c56" providerId="LiveId" clId="{C640446D-CD6B-4B93-B222-4560E6EE3E3F}" dt="2020-10-16T11:19:41.028" v="290" actId="1076"/>
          <ac:spMkLst>
            <pc:docMk/>
            <pc:sldMk cId="286938930" sldId="383"/>
            <ac:spMk id="4" creationId="{58215962-A523-485A-89CB-675DC7EF21DD}"/>
          </ac:spMkLst>
        </pc:spChg>
        <pc:picChg chg="add mod">
          <ac:chgData name="Михаил Попов" userId="1ff28dec684c2c56" providerId="LiveId" clId="{C640446D-CD6B-4B93-B222-4560E6EE3E3F}" dt="2020-10-16T10:42:36.501" v="163"/>
          <ac:picMkLst>
            <pc:docMk/>
            <pc:sldMk cId="286938930" sldId="383"/>
            <ac:picMk id="3" creationId="{E0919025-5249-40CE-9A68-F38E241D2530}"/>
          </ac:picMkLst>
        </pc:picChg>
        <pc:picChg chg="add mod">
          <ac:chgData name="Михаил Попов" userId="1ff28dec684c2c56" providerId="LiveId" clId="{C640446D-CD6B-4B93-B222-4560E6EE3E3F}" dt="2020-10-16T11:19:41.028" v="290" actId="1076"/>
          <ac:picMkLst>
            <pc:docMk/>
            <pc:sldMk cId="286938930" sldId="383"/>
            <ac:picMk id="5" creationId="{AEC79EBE-0CCC-433B-ACBF-ED2F6ADD76DE}"/>
          </ac:picMkLst>
        </pc:picChg>
      </pc:sldChg>
      <pc:sldChg chg="addSp modSp add mod">
        <pc:chgData name="Михаил Попов" userId="1ff28dec684c2c56" providerId="LiveId" clId="{C640446D-CD6B-4B93-B222-4560E6EE3E3F}" dt="2020-10-16T11:19:57.189" v="292" actId="22"/>
        <pc:sldMkLst>
          <pc:docMk/>
          <pc:sldMk cId="601444110" sldId="384"/>
        </pc:sldMkLst>
        <pc:spChg chg="add">
          <ac:chgData name="Михаил Попов" userId="1ff28dec684c2c56" providerId="LiveId" clId="{C640446D-CD6B-4B93-B222-4560E6EE3E3F}" dt="2020-10-16T11:19:57.189" v="292" actId="22"/>
          <ac:spMkLst>
            <pc:docMk/>
            <pc:sldMk cId="601444110" sldId="384"/>
            <ac:spMk id="2" creationId="{FDC6105B-1682-4642-B424-F36E093AADF2}"/>
          </ac:spMkLst>
        </pc:spChg>
        <pc:picChg chg="add mod">
          <ac:chgData name="Михаил Попов" userId="1ff28dec684c2c56" providerId="LiveId" clId="{C640446D-CD6B-4B93-B222-4560E6EE3E3F}" dt="2020-10-16T10:44:13.367" v="164"/>
          <ac:picMkLst>
            <pc:docMk/>
            <pc:sldMk cId="601444110" sldId="384"/>
            <ac:picMk id="3" creationId="{97E08C74-5315-41D3-9DD8-6D6C6AD10747}"/>
          </ac:picMkLst>
        </pc:picChg>
        <pc:picChg chg="add">
          <ac:chgData name="Михаил Попов" userId="1ff28dec684c2c56" providerId="LiveId" clId="{C640446D-CD6B-4B93-B222-4560E6EE3E3F}" dt="2020-10-16T11:19:57.189" v="292" actId="22"/>
          <ac:picMkLst>
            <pc:docMk/>
            <pc:sldMk cId="601444110" sldId="384"/>
            <ac:picMk id="6" creationId="{CFADDA6A-C76B-4027-813F-8D2922925F6B}"/>
          </ac:picMkLst>
        </pc:picChg>
      </pc:sldChg>
      <pc:sldChg chg="addSp modSp add del">
        <pc:chgData name="Михаил Попов" userId="1ff28dec684c2c56" providerId="LiveId" clId="{C640446D-CD6B-4B93-B222-4560E6EE3E3F}" dt="2020-10-16T11:20:16.753" v="293" actId="47"/>
        <pc:sldMkLst>
          <pc:docMk/>
          <pc:sldMk cId="557947367" sldId="385"/>
        </pc:sldMkLst>
        <pc:picChg chg="add mod">
          <ac:chgData name="Михаил Попов" userId="1ff28dec684c2c56" providerId="LiveId" clId="{C640446D-CD6B-4B93-B222-4560E6EE3E3F}" dt="2020-10-16T10:45:22.713" v="165"/>
          <ac:picMkLst>
            <pc:docMk/>
            <pc:sldMk cId="557947367" sldId="385"/>
            <ac:picMk id="3" creationId="{91A204E6-1187-445B-8470-5D08ECF045D5}"/>
          </ac:picMkLst>
        </pc:picChg>
      </pc:sldChg>
      <pc:sldChg chg="addSp modSp add mod">
        <pc:chgData name="Михаил Попов" userId="1ff28dec684c2c56" providerId="LiveId" clId="{C640446D-CD6B-4B93-B222-4560E6EE3E3F}" dt="2020-10-16T11:20:22.296" v="294" actId="22"/>
        <pc:sldMkLst>
          <pc:docMk/>
          <pc:sldMk cId="1392615500" sldId="386"/>
        </pc:sldMkLst>
        <pc:spChg chg="add">
          <ac:chgData name="Михаил Попов" userId="1ff28dec684c2c56" providerId="LiveId" clId="{C640446D-CD6B-4B93-B222-4560E6EE3E3F}" dt="2020-10-16T11:20:22.296" v="294" actId="22"/>
          <ac:spMkLst>
            <pc:docMk/>
            <pc:sldMk cId="1392615500" sldId="386"/>
            <ac:spMk id="2" creationId="{6E10532A-1240-4892-A247-21C23F683ABE}"/>
          </ac:spMkLst>
        </pc:spChg>
        <pc:picChg chg="add mod">
          <ac:chgData name="Михаил Попов" userId="1ff28dec684c2c56" providerId="LiveId" clId="{C640446D-CD6B-4B93-B222-4560E6EE3E3F}" dt="2020-10-16T10:45:25.585" v="166"/>
          <ac:picMkLst>
            <pc:docMk/>
            <pc:sldMk cId="1392615500" sldId="386"/>
            <ac:picMk id="3" creationId="{E1020C7D-206D-4795-B832-B3A9A3043EF7}"/>
          </ac:picMkLst>
        </pc:picChg>
        <pc:picChg chg="add">
          <ac:chgData name="Михаил Попов" userId="1ff28dec684c2c56" providerId="LiveId" clId="{C640446D-CD6B-4B93-B222-4560E6EE3E3F}" dt="2020-10-16T11:20:22.296" v="294" actId="22"/>
          <ac:picMkLst>
            <pc:docMk/>
            <pc:sldMk cId="1392615500" sldId="386"/>
            <ac:picMk id="6" creationId="{7930EAF8-B0A1-4C7E-9441-7E05CA5EADFF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47:15.756" v="1172"/>
        <pc:sldMkLst>
          <pc:docMk/>
          <pc:sldMk cId="2813625756" sldId="387"/>
        </pc:sldMkLst>
        <pc:spChg chg="add mod">
          <ac:chgData name="Михаил Попов" userId="1ff28dec684c2c56" providerId="LiveId" clId="{C640446D-CD6B-4B93-B222-4560E6EE3E3F}" dt="2020-10-16T13:42:57.616" v="1159" actId="207"/>
          <ac:spMkLst>
            <pc:docMk/>
            <pc:sldMk cId="2813625756" sldId="387"/>
            <ac:spMk id="2" creationId="{4355679B-29FD-445D-B088-9E32234DF7F0}"/>
          </ac:spMkLst>
        </pc:spChg>
        <pc:spChg chg="add mod">
          <ac:chgData name="Михаил Попов" userId="1ff28dec684c2c56" providerId="LiveId" clId="{C640446D-CD6B-4B93-B222-4560E6EE3E3F}" dt="2020-10-16T13:43:48.088" v="1162" actId="20577"/>
          <ac:spMkLst>
            <pc:docMk/>
            <pc:sldMk cId="2813625756" sldId="387"/>
            <ac:spMk id="6" creationId="{D0CD3119-1077-499F-BE43-B114CDA3F6F5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0" creationId="{2856DE20-0383-4CB9-8CA0-AC04A034EA3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1" creationId="{88E4130E-70C1-4521-B8B3-E41C31149B4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2" creationId="{7789FBB4-755D-4FEF-9CF5-8BEAB3C0C35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3" creationId="{79B11B78-7875-479A-9466-69202AF110DD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4" creationId="{83CDEBC3-3726-4B30-8E18-90A7240B659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5" creationId="{E21C8FBD-D9B2-4474-AA0A-1F2B65B3C28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6" creationId="{FD39D2FF-AF26-4D83-BAAA-4803F22ED6F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7" creationId="{1A6A7631-599C-4222-B6BF-D82DBC1B4F29}"/>
          </ac:spMkLst>
        </pc:spChg>
        <pc:spChg chg="add mod">
          <ac:chgData name="Михаил Попов" userId="1ff28dec684c2c56" providerId="LiveId" clId="{C640446D-CD6B-4B93-B222-4560E6EE3E3F}" dt="2020-10-16T13:44:50.516" v="1169" actId="20577"/>
          <ac:spMkLst>
            <pc:docMk/>
            <pc:sldMk cId="2813625756" sldId="387"/>
            <ac:spMk id="41" creationId="{14A9CE29-AF00-4E58-9ACE-88531F8CCFF0}"/>
          </ac:spMkLst>
        </pc:s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7" creationId="{B5D58392-7E7A-407D-8D64-61AB93FE2729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2" creationId="{6A8402BC-3806-4D59-9C7F-5E66F83B0072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8" creationId="{91D75BBA-6485-4865-A053-094266CD9848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26" creationId="{D590F316-36E1-402D-AAC5-35125A9E50C3}"/>
          </ac:grpSpMkLst>
        </pc:grpChg>
        <pc:picChg chg="add mod">
          <ac:chgData name="Михаил Попов" userId="1ff28dec684c2c56" providerId="LiveId" clId="{C640446D-CD6B-4B93-B222-4560E6EE3E3F}" dt="2020-10-16T10:45:36.882" v="167"/>
          <ac:picMkLst>
            <pc:docMk/>
            <pc:sldMk cId="2813625756" sldId="38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8" creationId="{02667AB2-D91C-42E3-BF65-58BB3B5D0CDC}"/>
          </ac:cxnSpMkLst>
        </pc:cxnChg>
        <pc:cxnChg chg="mod">
          <ac:chgData name="Михаил Попов" userId="1ff28dec684c2c56" providerId="LiveId" clId="{C640446D-CD6B-4B93-B222-4560E6EE3E3F}" dt="2020-10-16T13:44:31.565" v="1164" actId="14100"/>
          <ac:cxnSpMkLst>
            <pc:docMk/>
            <pc:sldMk cId="2813625756" sldId="387"/>
            <ac:cxnSpMk id="9" creationId="{D2F30EBE-8DB5-4ECB-BCB5-25626A49DD2A}"/>
          </ac:cxnSpMkLst>
        </pc:cxnChg>
        <pc:cxnChg chg="mod">
          <ac:chgData name="Михаил Попов" userId="1ff28dec684c2c56" providerId="LiveId" clId="{C640446D-CD6B-4B93-B222-4560E6EE3E3F}" dt="2020-10-16T13:44:36.543" v="1166" actId="14100"/>
          <ac:cxnSpMkLst>
            <pc:docMk/>
            <pc:sldMk cId="2813625756" sldId="387"/>
            <ac:cxnSpMk id="10" creationId="{E88B3BDF-59BF-4466-BB82-D6636EF5B2D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1" creationId="{BBEDD674-346A-47AE-BFDD-6908BEC3AE86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3" creationId="{26F4AC77-0DCB-4CB5-8F94-A2C13C04793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4" creationId="{089ADB46-9C2A-4BD5-85C7-858E1A89EA7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5" creationId="{FDA32966-42A7-434A-B3F0-DEA6EB3EAE3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6" creationId="{DD6CC261-603A-439D-A28F-8F39E57F662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7" creationId="{F4262C80-5018-4A54-9F61-616AA5FE32D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9" creationId="{903EC7B3-4A99-453A-8523-FE9F21475F98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0" creationId="{BC1E6D16-526B-423D-ACE9-290A3A9DF7A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1" creationId="{7642CA78-FD81-456D-8E2C-A035405A697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2" creationId="{29FC0D30-47D9-4291-A2A9-AD782276904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3" creationId="{DA5F9A3A-113B-4645-8639-AE241DE1943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4" creationId="{2EE3CDC4-F95E-479E-8EB6-AF7D1C03232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5" creationId="{DF3B1BEE-816B-4A7D-9DE7-3A4B1A915C62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7" creationId="{4831FD65-854E-45E1-B33B-FD2E0858A2C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8" creationId="{099E57D5-4249-4DAD-A7B1-2409A326676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9" creationId="{1D1F0787-B812-4533-A730-C5FE1CAF29F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32.504" v="1319" actId="732"/>
        <pc:sldMkLst>
          <pc:docMk/>
          <pc:sldMk cId="2321237150" sldId="388"/>
        </pc:sldMkLst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5" creationId="{34C31CB1-2841-4EFB-A81E-DEA22299B06C}"/>
          </ac:spMkLst>
        </pc:spChg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7" creationId="{D55C178D-6696-4627-9E78-1BAA95401A99}"/>
          </ac:spMkLst>
        </pc:spChg>
        <pc:spChg chg="add mod">
          <ac:chgData name="Михаил Попов" userId="1ff28dec684c2c56" providerId="LiveId" clId="{C640446D-CD6B-4B93-B222-4560E6EE3E3F}" dt="2020-10-16T11:29:23.647" v="308" actId="1076"/>
          <ac:spMkLst>
            <pc:docMk/>
            <pc:sldMk cId="2321237150" sldId="388"/>
            <ac:spMk id="12" creationId="{C479FF60-96C4-4194-9FF2-DE4D7119AFAB}"/>
          </ac:spMkLst>
        </pc:spChg>
        <pc:grpChg chg="add mod">
          <ac:chgData name="Михаил Попов" userId="1ff28dec684c2c56" providerId="LiveId" clId="{C640446D-CD6B-4B93-B222-4560E6EE3E3F}" dt="2020-10-16T11:24:35.803" v="296" actId="1076"/>
          <ac:grpSpMkLst>
            <pc:docMk/>
            <pc:sldMk cId="2321237150" sldId="388"/>
            <ac:grpSpMk id="4" creationId="{B99FA2D1-8DCC-4E18-8A06-717A2E258291}"/>
          </ac:grpSpMkLst>
        </pc:grpChg>
        <pc:picChg chg="add mod modCrop">
          <ac:chgData name="Михаил Попов" userId="1ff28dec684c2c56" providerId="LiveId" clId="{C640446D-CD6B-4B93-B222-4560E6EE3E3F}" dt="2020-10-16T14:06:32.504" v="1319" actId="732"/>
          <ac:picMkLst>
            <pc:docMk/>
            <pc:sldMk cId="2321237150" sldId="388"/>
            <ac:picMk id="2" creationId="{91574D68-71FE-4543-9E6D-6FB2601FD57C}"/>
          </ac:picMkLst>
        </pc:picChg>
        <pc:picChg chg="add mod">
          <ac:chgData name="Михаил Попов" userId="1ff28dec684c2c56" providerId="LiveId" clId="{C640446D-CD6B-4B93-B222-4560E6EE3E3F}" dt="2020-10-16T11:29:18.940" v="307" actId="1076"/>
          <ac:picMkLst>
            <pc:docMk/>
            <pc:sldMk cId="2321237150" sldId="388"/>
            <ac:picMk id="3" creationId="{6F6AE76A-3CFB-496B-96B5-24487D7E01BE}"/>
          </ac:picMkLst>
        </pc:picChg>
        <pc:picChg chg="mod">
          <ac:chgData name="Михаил Попов" userId="1ff28dec684c2c56" providerId="LiveId" clId="{C640446D-CD6B-4B93-B222-4560E6EE3E3F}" dt="2020-10-16T11:24:29.698" v="295"/>
          <ac:picMkLst>
            <pc:docMk/>
            <pc:sldMk cId="2321237150" sldId="388"/>
            <ac:picMk id="6" creationId="{73570F2E-7358-42C9-B02B-42B839D49E5D}"/>
          </ac:picMkLst>
        </pc:picChg>
        <pc:picChg chg="add mod">
          <ac:chgData name="Михаил Попов" userId="1ff28dec684c2c56" providerId="LiveId" clId="{C640446D-CD6B-4B93-B222-4560E6EE3E3F}" dt="2020-10-16T11:29:04.550" v="304" actId="1076"/>
          <ac:picMkLst>
            <pc:docMk/>
            <pc:sldMk cId="2321237150" sldId="388"/>
            <ac:picMk id="10" creationId="{24C1126F-A776-46C0-94D1-7C58DC949129}"/>
          </ac:picMkLst>
        </pc:picChg>
      </pc:sldChg>
      <pc:sldChg chg="addSp modSp add del ord">
        <pc:chgData name="Михаил Попов" userId="1ff28dec684c2c56" providerId="LiveId" clId="{C640446D-CD6B-4B93-B222-4560E6EE3E3F}" dt="2020-10-16T11:32:08.279" v="319" actId="47"/>
        <pc:sldMkLst>
          <pc:docMk/>
          <pc:sldMk cId="2610082283" sldId="389"/>
        </pc:sldMkLst>
        <pc:picChg chg="add mod">
          <ac:chgData name="Михаил Попов" userId="1ff28dec684c2c56" providerId="LiveId" clId="{C640446D-CD6B-4B93-B222-4560E6EE3E3F}" dt="2020-10-16T10:46:31.977" v="179"/>
          <ac:picMkLst>
            <pc:docMk/>
            <pc:sldMk cId="2610082283" sldId="389"/>
            <ac:picMk id="3" creationId="{ED01B25C-1A6B-4698-A02D-C695B4092FEA}"/>
          </ac:picMkLst>
        </pc:picChg>
      </pc:sldChg>
      <pc:sldChg chg="addSp delSp modSp add mod addAnim delAnim modAnim">
        <pc:chgData name="Михаил Попов" userId="1ff28dec684c2c56" providerId="LiveId" clId="{C640446D-CD6B-4B93-B222-4560E6EE3E3F}" dt="2020-10-16T14:08:59.602" v="1340"/>
        <pc:sldMkLst>
          <pc:docMk/>
          <pc:sldMk cId="1132323439" sldId="390"/>
        </pc:sldMkLst>
        <pc:spChg chg="add del mod">
          <ac:chgData name="Михаил Попов" userId="1ff28dec684c2c56" providerId="LiveId" clId="{C640446D-CD6B-4B93-B222-4560E6EE3E3F}" dt="2020-10-16T11:31:27.923" v="317" actId="478"/>
          <ac:spMkLst>
            <pc:docMk/>
            <pc:sldMk cId="1132323439" sldId="390"/>
            <ac:spMk id="6" creationId="{0B067E3E-B5EB-4169-9ABF-DC878EE90A7E}"/>
          </ac:spMkLst>
        </pc:spChg>
        <pc:spChg chg="add mod">
          <ac:chgData name="Михаил Попов" userId="1ff28dec684c2c56" providerId="LiveId" clId="{C640446D-CD6B-4B93-B222-4560E6EE3E3F}" dt="2020-10-16T11:32:33.112" v="321"/>
          <ac:spMkLst>
            <pc:docMk/>
            <pc:sldMk cId="1132323439" sldId="390"/>
            <ac:spMk id="16" creationId="{7171D66C-0B9E-4A5D-82C4-CC88B40F81B7}"/>
          </ac:spMkLst>
        </pc:spChg>
        <pc:picChg chg="add del">
          <ac:chgData name="Михаил Попов" userId="1ff28dec684c2c56" providerId="LiveId" clId="{C640446D-CD6B-4B93-B222-4560E6EE3E3F}" dt="2020-10-16T11:31:25.323" v="315" actId="478"/>
          <ac:picMkLst>
            <pc:docMk/>
            <pc:sldMk cId="1132323439" sldId="390"/>
            <ac:picMk id="2" creationId="{A577E7B4-93A0-499E-A89E-6989791F227B}"/>
          </ac:picMkLst>
        </pc:picChg>
        <pc:picChg chg="add del mod">
          <ac:chgData name="Михаил Попов" userId="1ff28dec684c2c56" providerId="LiveId" clId="{C640446D-CD6B-4B93-B222-4560E6EE3E3F}" dt="2020-10-16T11:31:23.107" v="312" actId="478"/>
          <ac:picMkLst>
            <pc:docMk/>
            <pc:sldMk cId="1132323439" sldId="390"/>
            <ac:picMk id="3" creationId="{4CB4DF0F-C787-4AD5-93DA-80C20E649ECC}"/>
          </ac:picMkLst>
        </pc:picChg>
        <pc:picChg chg="add del">
          <ac:chgData name="Михаил Попов" userId="1ff28dec684c2c56" providerId="LiveId" clId="{C640446D-CD6B-4B93-B222-4560E6EE3E3F}" dt="2020-10-16T11:31:24.027" v="313" actId="478"/>
          <ac:picMkLst>
            <pc:docMk/>
            <pc:sldMk cId="1132323439" sldId="390"/>
            <ac:picMk id="8" creationId="{51D45B59-FF39-47F9-AE6F-DBC25B6331EA}"/>
          </ac:picMkLst>
        </pc:picChg>
        <pc:picChg chg="add mod">
          <ac:chgData name="Михаил Попов" userId="1ff28dec684c2c56" providerId="LiveId" clId="{C640446D-CD6B-4B93-B222-4560E6EE3E3F}" dt="2020-10-16T11:31:30.157" v="318"/>
          <ac:picMkLst>
            <pc:docMk/>
            <pc:sldMk cId="1132323439" sldId="390"/>
            <ac:picMk id="10" creationId="{7BEACC2D-4760-4282-8A3E-6C35C54020CF}"/>
          </ac:picMkLst>
        </pc:picChg>
        <pc:picChg chg="add del">
          <ac:chgData name="Михаил Попов" userId="1ff28dec684c2c56" providerId="LiveId" clId="{C640446D-CD6B-4B93-B222-4560E6EE3E3F}" dt="2020-10-16T14:07:43.987" v="1332" actId="478"/>
          <ac:picMkLst>
            <pc:docMk/>
            <pc:sldMk cId="1132323439" sldId="390"/>
            <ac:picMk id="12" creationId="{EA7B570F-5A95-44B9-88D6-596324E896D7}"/>
          </ac:picMkLst>
        </pc:picChg>
        <pc:picChg chg="add del">
          <ac:chgData name="Михаил Попов" userId="1ff28dec684c2c56" providerId="LiveId" clId="{C640446D-CD6B-4B93-B222-4560E6EE3E3F}" dt="2020-10-16T14:07:42.012" v="1331" actId="478"/>
          <ac:picMkLst>
            <pc:docMk/>
            <pc:sldMk cId="1132323439" sldId="390"/>
            <ac:picMk id="14" creationId="{674D9CA7-FC05-42AE-9C56-AFB126049701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7" creationId="{52B8D1E9-E22D-4FFD-84E5-CF3A1D4C1BAF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8" creationId="{31CC5067-15CE-4FCF-B472-D81DAA14F1C4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19" creationId="{B344422A-AE41-4707-9EF2-B6A5BEDFB71B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20" creationId="{FCC41F42-7EAC-489F-8064-B2BB0931174E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33.056" v="1354" actId="22"/>
        <pc:sldMkLst>
          <pc:docMk/>
          <pc:sldMk cId="1591678231" sldId="391"/>
        </pc:sldMkLst>
        <pc:spChg chg="add del mod">
          <ac:chgData name="Михаил Попов" userId="1ff28dec684c2c56" providerId="LiveId" clId="{C640446D-CD6B-4B93-B222-4560E6EE3E3F}" dt="2020-10-16T14:09:21.372" v="1341" actId="478"/>
          <ac:spMkLst>
            <pc:docMk/>
            <pc:sldMk cId="1591678231" sldId="391"/>
            <ac:spMk id="6" creationId="{3CF3496B-D192-4AE9-8369-BBD94F9A2BAB}"/>
          </ac:spMkLst>
        </pc:spChg>
        <pc:spChg chg="add del mod">
          <ac:chgData name="Михаил Попов" userId="1ff28dec684c2c56" providerId="LiveId" clId="{C640446D-CD6B-4B93-B222-4560E6EE3E3F}" dt="2020-10-16T14:09:49.731" v="1346" actId="478"/>
          <ac:spMkLst>
            <pc:docMk/>
            <pc:sldMk cId="1591678231" sldId="391"/>
            <ac:spMk id="11" creationId="{FEAA09F1-BFF8-4AD2-B81C-BBD27C10790D}"/>
          </ac:spMkLst>
        </pc:spChg>
        <pc:spChg chg="add del">
          <ac:chgData name="Михаил Попов" userId="1ff28dec684c2c56" providerId="LiveId" clId="{C640446D-CD6B-4B93-B222-4560E6EE3E3F}" dt="2020-10-16T14:13:32.642" v="1353" actId="478"/>
          <ac:spMkLst>
            <pc:docMk/>
            <pc:sldMk cId="1591678231" sldId="391"/>
            <ac:spMk id="18" creationId="{61BB4072-0D81-4A86-82D7-58BD8BADB1B5}"/>
          </ac:spMkLst>
        </pc:spChg>
        <pc:spChg chg="add">
          <ac:chgData name="Михаил Попов" userId="1ff28dec684c2c56" providerId="LiveId" clId="{C640446D-CD6B-4B93-B222-4560E6EE3E3F}" dt="2020-10-16T14:13:33.056" v="1354" actId="22"/>
          <ac:spMkLst>
            <pc:docMk/>
            <pc:sldMk cId="1591678231" sldId="391"/>
            <ac:spMk id="24" creationId="{1A85EC6D-E6A2-43D1-AB22-79D46C17EA40}"/>
          </ac:spMkLst>
        </pc:sp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" creationId="{6DAA19EE-79DC-4BBD-B070-BFFB3DEE1C06}"/>
          </ac:picMkLst>
        </pc:picChg>
        <pc:picChg chg="add mod">
          <ac:chgData name="Михаил Попов" userId="1ff28dec684c2c56" providerId="LiveId" clId="{C640446D-CD6B-4B93-B222-4560E6EE3E3F}" dt="2020-10-16T10:47:23.541" v="183"/>
          <ac:picMkLst>
            <pc:docMk/>
            <pc:sldMk cId="1591678231" sldId="391"/>
            <ac:picMk id="3" creationId="{ABD10614-5F6F-41E5-9AB7-DAE96FB6C16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4" creationId="{86C232C7-847D-463B-8F93-2D654E560D8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5" creationId="{5F16C748-DA1C-466C-A9C6-E3B6CB93D2D5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7" creationId="{032AE428-BEDC-468B-9190-851F478908BC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8" creationId="{1889FB9A-83CE-4305-9186-BAA677A0BC3D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9" creationId="{CF41F58B-C1A4-494D-963C-12B3D780D897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0" creationId="{A27E94F0-9B39-48C7-B165-126A125503E4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2" creationId="{F3899A57-052A-4376-ABC8-56A89178ED4E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3" creationId="{6617BA6D-D913-4795-A908-F225C37046F3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16" creationId="{ED749A6F-B453-47C6-8982-25A18C29C40D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0" creationId="{DCC67238-AFAC-44A0-B90F-430F2CCBB468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2" creationId="{60990898-9430-4000-9FF9-82F5084E7B05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6" creationId="{333038F7-B929-4487-8DFA-0E98A9142492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8" creationId="{EBD6CBF6-3AEC-4273-ABA0-7A0461F260EB}"/>
          </ac:picMkLst>
        </pc:picChg>
      </pc:sldChg>
      <pc:sldChg chg="addSp modSp add">
        <pc:chgData name="Михаил Попов" userId="1ff28dec684c2c56" providerId="LiveId" clId="{C640446D-CD6B-4B93-B222-4560E6EE3E3F}" dt="2020-10-16T10:48:00.721" v="184"/>
        <pc:sldMkLst>
          <pc:docMk/>
          <pc:sldMk cId="310925383" sldId="392"/>
        </pc:sldMkLst>
        <pc:picChg chg="add mod">
          <ac:chgData name="Михаил Попов" userId="1ff28dec684c2c56" providerId="LiveId" clId="{C640446D-CD6B-4B93-B222-4560E6EE3E3F}" dt="2020-10-16T10:48:00.721" v="184"/>
          <ac:picMkLst>
            <pc:docMk/>
            <pc:sldMk cId="310925383" sldId="392"/>
            <ac:picMk id="3" creationId="{6861FC44-A62B-4691-9756-970F351516B4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32:43.688" v="1503"/>
        <pc:sldMkLst>
          <pc:docMk/>
          <pc:sldMk cId="1527246690" sldId="393"/>
        </pc:sldMkLst>
        <pc:spChg chg="add mod">
          <ac:chgData name="Михаил Попов" userId="1ff28dec684c2c56" providerId="LiveId" clId="{C640446D-CD6B-4B93-B222-4560E6EE3E3F}" dt="2020-10-16T14:20:27.995" v="1414" actId="404"/>
          <ac:spMkLst>
            <pc:docMk/>
            <pc:sldMk cId="1527246690" sldId="393"/>
            <ac:spMk id="4" creationId="{A38F7ECB-DDF8-4774-B53E-EF6533F41B0A}"/>
          </ac:spMkLst>
        </pc:spChg>
        <pc:spChg chg="add mod">
          <ac:chgData name="Михаил Попов" userId="1ff28dec684c2c56" providerId="LiveId" clId="{C640446D-CD6B-4B93-B222-4560E6EE3E3F}" dt="2020-10-16T14:28:26.964" v="1445" actId="1076"/>
          <ac:spMkLst>
            <pc:docMk/>
            <pc:sldMk cId="1527246690" sldId="393"/>
            <ac:spMk id="28" creationId="{55BEE132-E4B5-4CEF-A469-D65416A54709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29" creationId="{0EAB4D86-E3B2-4AE9-8C44-DB7CD031CD4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0" creationId="{99F7403E-54B1-4143-AE02-44722D2F9C6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1" creationId="{FFBEF648-AE27-4B55-88A7-133E5650BAE4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2" creationId="{B68E12B1-1FE9-4855-9FBC-D633F42B708D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3" creationId="{C739D6ED-1010-4AC0-B5B5-E107FEB601E1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4" creationId="{9C4FEDB6-7DC7-460A-AF27-2B6175536AA7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5" creationId="{87DF1FDC-AC0F-45A7-8D5D-71B44C66E56F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6" creationId="{AB394C89-A4A5-4459-B4E1-365C7E4AC59A}"/>
          </ac:spMkLst>
        </pc:spChg>
        <pc:spChg chg="add mod">
          <ac:chgData name="Михаил Попов" userId="1ff28dec684c2c56" providerId="LiveId" clId="{C640446D-CD6B-4B93-B222-4560E6EE3E3F}" dt="2020-10-16T14:18:00.549" v="1368" actId="20577"/>
          <ac:spMkLst>
            <pc:docMk/>
            <pc:sldMk cId="1527246690" sldId="393"/>
            <ac:spMk id="38" creationId="{296B5B9F-C2CB-42D0-B38B-8209D51F19D7}"/>
          </ac:spMkLst>
        </pc:spChg>
        <pc:spChg chg="add mod">
          <ac:chgData name="Михаил Попов" userId="1ff28dec684c2c56" providerId="LiveId" clId="{C640446D-CD6B-4B93-B222-4560E6EE3E3F}" dt="2020-10-16T14:31:51.272" v="1496" actId="20577"/>
          <ac:spMkLst>
            <pc:docMk/>
            <pc:sldMk cId="1527246690" sldId="393"/>
            <ac:spMk id="45" creationId="{AF61EF63-FD83-4D75-ACEA-082002E80E85}"/>
          </ac:spMkLst>
        </pc:s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5" creationId="{94EE3997-6B90-4BAA-858D-31A91FDDC695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0" creationId="{DB10BB1A-2397-41DF-BA60-883A88DF6B4B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6" creationId="{3430B347-F327-49B0-AD81-DF691E5B248F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24" creationId="{41FD1A3D-435F-449F-A79E-A694FCDD234E}"/>
          </ac:grpSpMkLst>
        </pc:grpChg>
        <pc:grpChg chg="add mod">
          <ac:chgData name="Михаил Попов" userId="1ff28dec684c2c56" providerId="LiveId" clId="{C640446D-CD6B-4B93-B222-4560E6EE3E3F}" dt="2020-10-16T14:32:10.532" v="1497" actId="164"/>
          <ac:grpSpMkLst>
            <pc:docMk/>
            <pc:sldMk cId="1527246690" sldId="393"/>
            <ac:grpSpMk id="48" creationId="{EC6A193D-D00A-4A31-ACF8-311A493D72AC}"/>
          </ac:grpSpMkLst>
        </pc:grpChg>
        <pc:picChg chg="add mod">
          <ac:chgData name="Михаил Попов" userId="1ff28dec684c2c56" providerId="LiveId" clId="{C640446D-CD6B-4B93-B222-4560E6EE3E3F}" dt="2020-10-16T10:50:58.266" v="187"/>
          <ac:picMkLst>
            <pc:docMk/>
            <pc:sldMk cId="1527246690" sldId="393"/>
            <ac:picMk id="3" creationId="{E8A02FCC-7A79-4567-9171-8908E47FD17D}"/>
          </ac:picMkLst>
        </pc:pic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6" creationId="{FA982619-4641-40E7-92E1-FF07AECD8FB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7" creationId="{0ACBD00C-4149-4A0D-9EFD-687CEE681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8" creationId="{1DA4BACE-E59A-443B-A9F9-98592D95D28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9" creationId="{40737C3B-00A0-4CC1-8C3C-4483F4E4F70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1" creationId="{97FD3D70-9572-4552-82D0-E098A8ECBD69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2" creationId="{58778645-A83B-4DBE-8C03-A583A838F33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3" creationId="{67BA1EA5-AFC8-459D-B760-3AD31AB1605F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4" creationId="{3DFF38BB-9415-4EA8-BFAE-37B222768ED0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5" creationId="{B9B27723-4D8E-4DE0-A4C4-B608D06E42E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7" creationId="{8E0534D9-7786-4BB2-BC3F-B3C223B4F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8" creationId="{D61BF4A0-7E4A-49C2-B40E-A907B0C532C3}"/>
          </ac:cxnSpMkLst>
        </pc:cxnChg>
        <pc:cxnChg chg="mod">
          <ac:chgData name="Михаил Попов" userId="1ff28dec684c2c56" providerId="LiveId" clId="{C640446D-CD6B-4B93-B222-4560E6EE3E3F}" dt="2020-10-16T14:31:25.959" v="1491" actId="14100"/>
          <ac:cxnSpMkLst>
            <pc:docMk/>
            <pc:sldMk cId="1527246690" sldId="393"/>
            <ac:cxnSpMk id="19" creationId="{334DF970-6E59-498C-B896-C6FBAFFFBA04}"/>
          </ac:cxnSpMkLst>
        </pc:cxnChg>
        <pc:cxnChg chg="mod">
          <ac:chgData name="Михаил Попов" userId="1ff28dec684c2c56" providerId="LiveId" clId="{C640446D-CD6B-4B93-B222-4560E6EE3E3F}" dt="2020-10-16T14:31:46.650" v="1494" actId="14100"/>
          <ac:cxnSpMkLst>
            <pc:docMk/>
            <pc:sldMk cId="1527246690" sldId="393"/>
            <ac:cxnSpMk id="20" creationId="{B8892B23-2D09-4400-9AC3-06C87E22185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1" creationId="{4DDF3B8F-15A0-49B0-8104-2F960A8BE3F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2" creationId="{2329B070-F399-4449-BE35-CB8326101E1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3" creationId="{A494CBD2-9360-4456-803D-C6C670B3B22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5" creationId="{F8C08F06-BC1A-49FB-80B7-78E2F2493D9D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6" creationId="{AC329A4A-942E-405B-99E0-EADE73CF0B4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7" creationId="{5B5D2174-F357-44E4-8460-CBD51797222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1" creationId="{DFD89A1A-D71A-419B-A412-5D5CDC9BDEB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2" creationId="{C74FC9D4-9349-4A8F-AC31-E357E91024E2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3" creationId="{24A8900C-84E1-4570-B872-A5CD2785F3FC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4" creationId="{F8655979-6FBD-469E-B8FB-0CE6849B04DC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16:07.391" v="1362" actId="22"/>
        <pc:sldMkLst>
          <pc:docMk/>
          <pc:sldMk cId="2513694662" sldId="394"/>
        </pc:sldMkLst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5" creationId="{069531E4-9071-4B05-9C19-38A22F2FC665}"/>
          </ac:spMkLst>
        </pc:spChg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6" creationId="{014952FB-D30E-42A9-B6D2-09D5007A7409}"/>
          </ac:spMkLst>
        </pc:spChg>
        <pc:spChg chg="add">
          <ac:chgData name="Михаил Попов" userId="1ff28dec684c2c56" providerId="LiveId" clId="{C640446D-CD6B-4B93-B222-4560E6EE3E3F}" dt="2020-10-16T14:16:07.391" v="1362" actId="22"/>
          <ac:spMkLst>
            <pc:docMk/>
            <pc:sldMk cId="2513694662" sldId="394"/>
            <ac:spMk id="9" creationId="{214DCB0E-C5AC-4784-AD6C-43F2F9A92EC3}"/>
          </ac:spMkLst>
        </pc:spChg>
        <pc:grpChg chg="add mod">
          <ac:chgData name="Михаил Попов" userId="1ff28dec684c2c56" providerId="LiveId" clId="{C640446D-CD6B-4B93-B222-4560E6EE3E3F}" dt="2020-10-16T11:48:10.178" v="340" actId="1076"/>
          <ac:grpSpMkLst>
            <pc:docMk/>
            <pc:sldMk cId="2513694662" sldId="394"/>
            <ac:grpSpMk id="4" creationId="{CA95B447-50CC-4568-BD4E-9D74EC70C40B}"/>
          </ac:grpSpMkLst>
        </pc:grpChg>
        <pc:picChg chg="add mod">
          <ac:chgData name="Михаил Попов" userId="1ff28dec684c2c56" providerId="LiveId" clId="{C640446D-CD6B-4B93-B222-4560E6EE3E3F}" dt="2020-10-16T10:52:16.236" v="188"/>
          <ac:picMkLst>
            <pc:docMk/>
            <pc:sldMk cId="2513694662" sldId="394"/>
            <ac:picMk id="3" creationId="{FA7A9492-BD89-41A6-A052-737622ACA9E6}"/>
          </ac:picMkLst>
        </pc:picChg>
        <pc:picChg chg="mod">
          <ac:chgData name="Михаил Попов" userId="1ff28dec684c2c56" providerId="LiveId" clId="{C640446D-CD6B-4B93-B222-4560E6EE3E3F}" dt="2020-10-16T11:48:06.718" v="339"/>
          <ac:picMkLst>
            <pc:docMk/>
            <pc:sldMk cId="2513694662" sldId="394"/>
            <ac:picMk id="7" creationId="{D238D548-0E9C-4A89-996C-B0BC9D9CBE21}"/>
          </ac:picMkLst>
        </pc:picChg>
        <pc:picChg chg="add">
          <ac:chgData name="Михаил Попов" userId="1ff28dec684c2c56" providerId="LiveId" clId="{C640446D-CD6B-4B93-B222-4560E6EE3E3F}" dt="2020-10-16T14:16:07.391" v="1362" actId="22"/>
          <ac:picMkLst>
            <pc:docMk/>
            <pc:sldMk cId="2513694662" sldId="394"/>
            <ac:picMk id="11" creationId="{F3F68446-1D2C-416B-8942-78136598A648}"/>
          </ac:picMkLst>
        </pc:picChg>
      </pc:sldChg>
      <pc:sldChg chg="addSp delSp modSp add del mod">
        <pc:chgData name="Михаил Попов" userId="1ff28dec684c2c56" providerId="LiveId" clId="{C640446D-CD6B-4B93-B222-4560E6EE3E3F}" dt="2020-10-16T14:44:44.317" v="1542" actId="47"/>
        <pc:sldMkLst>
          <pc:docMk/>
          <pc:sldMk cId="766884248" sldId="395"/>
        </pc:sldMkLst>
        <pc:spChg chg="add del mod">
          <ac:chgData name="Михаил Попов" userId="1ff28dec684c2c56" providerId="LiveId" clId="{C640446D-CD6B-4B93-B222-4560E6EE3E3F}" dt="2020-10-16T11:54:08.235" v="380" actId="21"/>
          <ac:spMkLst>
            <pc:docMk/>
            <pc:sldMk cId="766884248" sldId="395"/>
            <ac:spMk id="4" creationId="{E9433693-407B-4B12-B32A-5A5E7D593FD8}"/>
          </ac:spMkLst>
        </pc:spChg>
        <pc:picChg chg="add mod">
          <ac:chgData name="Михаил Попов" userId="1ff28dec684c2c56" providerId="LiveId" clId="{C640446D-CD6B-4B93-B222-4560E6EE3E3F}" dt="2020-10-16T10:52:23.199" v="189"/>
          <ac:picMkLst>
            <pc:docMk/>
            <pc:sldMk cId="766884248" sldId="395"/>
            <ac:picMk id="3" creationId="{A8A9C3ED-0DF8-4C51-80A4-71D03C0D94DD}"/>
          </ac:picMkLst>
        </pc:picChg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234893242" sldId="396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142842132" sldId="397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3589669935" sldId="398"/>
        </pc:sldMkLst>
      </pc:sldChg>
      <pc:sldChg chg="addSp modSp add mod modAnim">
        <pc:chgData name="Михаил Попов" userId="1ff28dec684c2c56" providerId="LiveId" clId="{C640446D-CD6B-4B93-B222-4560E6EE3E3F}" dt="2020-10-16T11:06:23.983" v="260"/>
        <pc:sldMkLst>
          <pc:docMk/>
          <pc:sldMk cId="26954297" sldId="399"/>
        </pc:sldMkLst>
        <pc:spChg chg="add mod">
          <ac:chgData name="Михаил Попов" userId="1ff28dec684c2c56" providerId="LiveId" clId="{C640446D-CD6B-4B93-B222-4560E6EE3E3F}" dt="2020-10-16T11:05:44.340" v="254" actId="1076"/>
          <ac:spMkLst>
            <pc:docMk/>
            <pc:sldMk cId="26954297" sldId="399"/>
            <ac:spMk id="2" creationId="{332D1FB0-4C00-4116-9288-1A9B7BA10A67}"/>
          </ac:spMkLst>
        </pc:sp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6" creationId="{5C9554F8-7EC3-4000-BEC9-9740C314E080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8" creationId="{6A0E941D-7576-4F37-A36E-C29EC8BCA74D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10" creationId="{6054934E-987D-4943-8145-0C3E6462916B}"/>
          </ac:picMkLst>
        </pc:picChg>
        <pc:picChg chg="add mod">
          <ac:chgData name="Михаил Попов" userId="1ff28dec684c2c56" providerId="LiveId" clId="{C640446D-CD6B-4B93-B222-4560E6EE3E3F}" dt="2020-10-16T11:05:55.563" v="255" actId="1076"/>
          <ac:picMkLst>
            <pc:docMk/>
            <pc:sldMk cId="26954297" sldId="399"/>
            <ac:picMk id="12" creationId="{DC1EDD1B-1C9A-4A11-862D-3A4EF539F350}"/>
          </ac:picMkLst>
        </pc:picChg>
      </pc:sldChg>
      <pc:sldChg chg="addSp modSp add mod">
        <pc:chgData name="Михаил Попов" userId="1ff28dec684c2c56" providerId="LiveId" clId="{C640446D-CD6B-4B93-B222-4560E6EE3E3F}" dt="2020-10-16T11:10:27.584" v="266" actId="1076"/>
        <pc:sldMkLst>
          <pc:docMk/>
          <pc:sldMk cId="1623908794" sldId="400"/>
        </pc:sldMkLst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4" creationId="{A4954967-E4C5-4D93-88B3-361302A5ABB2}"/>
          </ac:spMkLst>
        </pc:spChg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5" creationId="{8E72F032-E11C-428D-A453-BF1CBCE9CFB9}"/>
          </ac:spMkLst>
        </pc:spChg>
        <pc:picChg chg="add mod">
          <ac:chgData name="Михаил Попов" userId="1ff28dec684c2c56" providerId="LiveId" clId="{C640446D-CD6B-4B93-B222-4560E6EE3E3F}" dt="2020-10-16T11:10:27.584" v="266" actId="1076"/>
          <ac:picMkLst>
            <pc:docMk/>
            <pc:sldMk cId="1623908794" sldId="400"/>
            <ac:picMk id="2" creationId="{C5B21048-CAA3-4A9C-B335-F2EFF08AD342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1:11:59.619" v="274"/>
        <pc:sldMkLst>
          <pc:docMk/>
          <pc:sldMk cId="3330737784" sldId="401"/>
        </pc:sldMkLst>
        <pc:spChg chg="add mod">
          <ac:chgData name="Михаил Попов" userId="1ff28dec684c2c56" providerId="LiveId" clId="{C640446D-CD6B-4B93-B222-4560E6EE3E3F}" dt="2020-10-16T11:11:48.245" v="272" actId="1076"/>
          <ac:spMkLst>
            <pc:docMk/>
            <pc:sldMk cId="3330737784" sldId="401"/>
            <ac:spMk id="4" creationId="{4E520536-79BA-4228-A41F-1704D0575BED}"/>
          </ac:spMkLst>
        </pc:spChg>
        <pc:picChg chg="add mod">
          <ac:chgData name="Михаил Попов" userId="1ff28dec684c2c56" providerId="LiveId" clId="{C640446D-CD6B-4B93-B222-4560E6EE3E3F}" dt="2020-10-16T11:11:48.245" v="272" actId="1076"/>
          <ac:picMkLst>
            <pc:docMk/>
            <pc:sldMk cId="3330737784" sldId="401"/>
            <ac:picMk id="5" creationId="{5C23B5B9-BDC3-4E50-8EFF-4E0AC13424F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6" creationId="{AAF09712-0105-4585-AF01-0BABB96F84C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7" creationId="{2F010E0A-52E3-4938-8D47-654087AB4008}"/>
          </ac:picMkLst>
        </pc:picChg>
      </pc:sldChg>
      <pc:sldChg chg="addSp delSp modSp new mod modAnim">
        <pc:chgData name="Михаил Попов" userId="1ff28dec684c2c56" providerId="LiveId" clId="{C640446D-CD6B-4B93-B222-4560E6EE3E3F}" dt="2020-10-16T11:19:09.717" v="288"/>
        <pc:sldMkLst>
          <pc:docMk/>
          <pc:sldMk cId="2494332402" sldId="402"/>
        </pc:sldMkLst>
        <pc:spChg chg="del">
          <ac:chgData name="Михаил Попов" userId="1ff28dec684c2c56" providerId="LiveId" clId="{C640446D-CD6B-4B93-B222-4560E6EE3E3F}" dt="2020-10-16T11:17:56.084" v="279" actId="478"/>
          <ac:spMkLst>
            <pc:docMk/>
            <pc:sldMk cId="2494332402" sldId="402"/>
            <ac:spMk id="2" creationId="{64707BA3-475D-4883-AF83-E2A9326FBF95}"/>
          </ac:spMkLst>
        </pc:spChg>
        <pc:spChg chg="del">
          <ac:chgData name="Михаил Попов" userId="1ff28dec684c2c56" providerId="LiveId" clId="{C640446D-CD6B-4B93-B222-4560E6EE3E3F}" dt="2020-10-16T11:17:54.861" v="278" actId="478"/>
          <ac:spMkLst>
            <pc:docMk/>
            <pc:sldMk cId="2494332402" sldId="402"/>
            <ac:spMk id="3" creationId="{655DB38F-1DD2-4F7D-8301-49ED4BDB8B5E}"/>
          </ac:spMkLst>
        </pc:spChg>
        <pc:spChg chg="add mod">
          <ac:chgData name="Михаил Попов" userId="1ff28dec684c2c56" providerId="LiveId" clId="{C640446D-CD6B-4B93-B222-4560E6EE3E3F}" dt="2020-10-16T11:18:47.959" v="283" actId="1076"/>
          <ac:spMkLst>
            <pc:docMk/>
            <pc:sldMk cId="2494332402" sldId="402"/>
            <ac:spMk id="6" creationId="{DA167A36-188A-42EC-B9FD-D0468D044929}"/>
          </ac:spMkLst>
        </pc:spChg>
        <pc:picChg chg="add mod">
          <ac:chgData name="Михаил Попов" userId="1ff28dec684c2c56" providerId="LiveId" clId="{C640446D-CD6B-4B93-B222-4560E6EE3E3F}" dt="2020-10-16T11:17:58.120" v="280"/>
          <ac:picMkLst>
            <pc:docMk/>
            <pc:sldMk cId="2494332402" sldId="402"/>
            <ac:picMk id="5" creationId="{0D15C902-7E98-48D3-BD35-C9DCAAD64CE7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7" creationId="{99D4C850-EEBF-44CE-B533-FA2B698934D2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8" creationId="{EABDEFC4-02EC-4568-99BE-351A554D12E5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9" creationId="{9E782980-3240-4000-B04E-2D4C6F5C0FF4}"/>
          </ac:picMkLst>
        </pc:picChg>
        <pc:picChg chg="add mod">
          <ac:chgData name="Михаил Попов" userId="1ff28dec684c2c56" providerId="LiveId" clId="{C640446D-CD6B-4B93-B222-4560E6EE3E3F}" dt="2020-10-16T11:18:59.676" v="286" actId="1037"/>
          <ac:picMkLst>
            <pc:docMk/>
            <pc:sldMk cId="2494332402" sldId="402"/>
            <ac:picMk id="10" creationId="{6F3B1348-66AB-406C-BABB-B7C74FED90AD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18.123" v="1352" actId="478"/>
        <pc:sldMkLst>
          <pc:docMk/>
          <pc:sldMk cId="3489389321" sldId="403"/>
        </pc:sldMkLst>
        <pc:spChg chg="add del mod">
          <ac:chgData name="Михаил Попов" userId="1ff28dec684c2c56" providerId="LiveId" clId="{C640446D-CD6B-4B93-B222-4560E6EE3E3F}" dt="2020-10-16T14:09:43.701" v="1344" actId="478"/>
          <ac:spMkLst>
            <pc:docMk/>
            <pc:sldMk cId="3489389321" sldId="403"/>
            <ac:spMk id="6" creationId="{81EB9190-1681-457A-9F2F-F881A18BD872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1" creationId="{C11B797D-B25E-4C4E-859C-71A88393C859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2" creationId="{A6E724BE-3AEA-4910-B502-5D155A606F9D}"/>
          </ac:spMkLst>
        </pc:spChg>
        <pc:spChg chg="add">
          <ac:chgData name="Михаил Попов" userId="1ff28dec684c2c56" providerId="LiveId" clId="{C640446D-CD6B-4B93-B222-4560E6EE3E3F}" dt="2020-10-16T14:09:44.723" v="1345" actId="22"/>
          <ac:spMkLst>
            <pc:docMk/>
            <pc:sldMk cId="3489389321" sldId="403"/>
            <ac:spMk id="17" creationId="{E44DC293-F421-4897-8924-76FA1C8856C1}"/>
          </ac:spMkLst>
        </pc:spChg>
        <pc:grpChg chg="add mod">
          <ac:chgData name="Михаил Попов" userId="1ff28dec684c2c56" providerId="LiveId" clId="{C640446D-CD6B-4B93-B222-4560E6EE3E3F}" dt="2020-10-16T11:47:32.258" v="336" actId="1076"/>
          <ac:grpSpMkLst>
            <pc:docMk/>
            <pc:sldMk cId="3489389321" sldId="403"/>
            <ac:grpSpMk id="9" creationId="{0B4F1772-0D3D-47EB-9CCD-5C3F90221562}"/>
          </ac:grpSpMkLst>
        </pc:grpChg>
        <pc:picChg chg="add del mod">
          <ac:chgData name="Михаил Попов" userId="1ff28dec684c2c56" providerId="LiveId" clId="{C640446D-CD6B-4B93-B222-4560E6EE3E3F}" dt="2020-10-16T14:13:18.123" v="1352" actId="478"/>
          <ac:picMkLst>
            <pc:docMk/>
            <pc:sldMk cId="3489389321" sldId="403"/>
            <ac:picMk id="2" creationId="{B5FEAFE7-926A-4D5E-85D5-95234707515A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4" creationId="{10A673E8-6653-417D-B8E6-D7B13C088A6C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5" creationId="{9DCF72A6-F9D3-47CA-877E-5E29690BFEBB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7" creationId="{073DEC03-D167-4F5D-9E5E-114612BF0255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8" creationId="{1C6BF3CD-30EB-413B-BF29-DD1727E5F219}"/>
          </ac:picMkLst>
        </pc:picChg>
        <pc:picChg chg="mod">
          <ac:chgData name="Михаил Попов" userId="1ff28dec684c2c56" providerId="LiveId" clId="{C640446D-CD6B-4B93-B222-4560E6EE3E3F}" dt="2020-10-16T11:47:27.463" v="335"/>
          <ac:picMkLst>
            <pc:docMk/>
            <pc:sldMk cId="3489389321" sldId="403"/>
            <ac:picMk id="10" creationId="{2AEFD992-90B0-43A2-B21E-8A48560DF3DD}"/>
          </ac:picMkLst>
        </pc:picChg>
        <pc:picChg chg="add del mod">
          <ac:chgData name="Михаил Попов" userId="1ff28dec684c2c56" providerId="LiveId" clId="{C640446D-CD6B-4B93-B222-4560E6EE3E3F}" dt="2020-10-16T14:13:15.859" v="1350" actId="478"/>
          <ac:picMkLst>
            <pc:docMk/>
            <pc:sldMk cId="3489389321" sldId="403"/>
            <ac:picMk id="15" creationId="{99036F55-277B-4E05-A366-59644F02BEF1}"/>
          </ac:picMkLst>
        </pc:picChg>
        <pc:picChg chg="add mod modCrop">
          <ac:chgData name="Михаил Попов" userId="1ff28dec684c2c56" providerId="LiveId" clId="{C640446D-CD6B-4B93-B222-4560E6EE3E3F}" dt="2020-10-16T14:13:01.987" v="1348" actId="732"/>
          <ac:picMkLst>
            <pc:docMk/>
            <pc:sldMk cId="3489389321" sldId="403"/>
            <ac:picMk id="19" creationId="{78928C99-7E5F-465F-80F3-8459695B384F}"/>
          </ac:picMkLst>
        </pc:picChg>
        <pc:picChg chg="add">
          <ac:chgData name="Михаил Попов" userId="1ff28dec684c2c56" providerId="LiveId" clId="{C640446D-CD6B-4B93-B222-4560E6EE3E3F}" dt="2020-10-16T14:09:44.723" v="1345" actId="22"/>
          <ac:picMkLst>
            <pc:docMk/>
            <pc:sldMk cId="3489389321" sldId="403"/>
            <ac:picMk id="21" creationId="{D76940FD-515C-476B-ACFF-54A1B170C814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2:16:42.650" v="578"/>
        <pc:sldMkLst>
          <pc:docMk/>
          <pc:sldMk cId="2117635232" sldId="404"/>
        </pc:sldMkLst>
        <pc:grpChg chg="add mod">
          <ac:chgData name="Михаил Попов" userId="1ff28dec684c2c56" providerId="LiveId" clId="{C640446D-CD6B-4B93-B222-4560E6EE3E3F}" dt="2020-10-16T12:15:42.629" v="568" actId="164"/>
          <ac:grpSpMkLst>
            <pc:docMk/>
            <pc:sldMk cId="2117635232" sldId="404"/>
            <ac:grpSpMk id="11" creationId="{5CC37C9E-A54B-44AF-95F1-54C6BE0A87DE}"/>
          </ac:grpSpMkLst>
        </pc:grpChg>
        <pc:grpChg chg="add mod">
          <ac:chgData name="Михаил Попов" userId="1ff28dec684c2c56" providerId="LiveId" clId="{C640446D-CD6B-4B93-B222-4560E6EE3E3F}" dt="2020-10-16T12:15:54.039" v="570" actId="1076"/>
          <ac:grpSpMkLst>
            <pc:docMk/>
            <pc:sldMk cId="2117635232" sldId="404"/>
            <ac:grpSpMk id="12" creationId="{7BA5F6FF-C2AA-4020-A429-92D4E0A39216}"/>
          </ac:grpSpMkLst>
        </pc:grp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4" creationId="{594AE899-8A3B-4C59-BE54-8BFF8DA5B12A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5" creationId="{B03F25AE-C2A4-4D25-99C0-67E260983529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8" creationId="{2390D4A8-AC47-43A4-994C-927DD11B4F03}"/>
          </ac:cxnSpMkLst>
        </pc:cxnChg>
        <pc:cxnChg chg="mod">
          <ac:chgData name="Михаил Попов" userId="1ff28dec684c2c56" providerId="LiveId" clId="{C640446D-CD6B-4B93-B222-4560E6EE3E3F}" dt="2020-10-16T12:16:31.063" v="576" actId="14100"/>
          <ac:cxnSpMkLst>
            <pc:docMk/>
            <pc:sldMk cId="2117635232" sldId="404"/>
            <ac:cxnSpMk id="13" creationId="{E3928B76-C860-454E-A436-E49AF6923572}"/>
          </ac:cxnSpMkLst>
        </pc:cxnChg>
        <pc:cxnChg chg="mod">
          <ac:chgData name="Михаил Попов" userId="1ff28dec684c2c56" providerId="LiveId" clId="{C640446D-CD6B-4B93-B222-4560E6EE3E3F}" dt="2020-10-16T12:16:23.104" v="574" actId="14100"/>
          <ac:cxnSpMkLst>
            <pc:docMk/>
            <pc:sldMk cId="2117635232" sldId="404"/>
            <ac:cxnSpMk id="14" creationId="{07C9F189-508E-4901-9696-D973E25A653D}"/>
          </ac:cxnSpMkLst>
        </pc:cxnChg>
        <pc:cxnChg chg="del mod">
          <ac:chgData name="Михаил Попов" userId="1ff28dec684c2c56" providerId="LiveId" clId="{C640446D-CD6B-4B93-B222-4560E6EE3E3F}" dt="2020-10-16T12:16:25.974" v="575" actId="478"/>
          <ac:cxnSpMkLst>
            <pc:docMk/>
            <pc:sldMk cId="2117635232" sldId="404"/>
            <ac:cxnSpMk id="15" creationId="{696E93ED-3C42-423C-BA96-80AF368B9197}"/>
          </ac:cxnSpMkLst>
        </pc:cxnChg>
      </pc:sldChg>
      <pc:sldChg chg="add">
        <pc:chgData name="Михаил Попов" userId="1ff28dec684c2c56" providerId="LiveId" clId="{C640446D-CD6B-4B93-B222-4560E6EE3E3F}" dt="2020-10-16T12:17:06.300" v="579"/>
        <pc:sldMkLst>
          <pc:docMk/>
          <pc:sldMk cId="627526441" sldId="405"/>
        </pc:sldMkLst>
      </pc:sldChg>
      <pc:sldChg chg="add">
        <pc:chgData name="Михаил Попов" userId="1ff28dec684c2c56" providerId="LiveId" clId="{C640446D-CD6B-4B93-B222-4560E6EE3E3F}" dt="2020-10-16T12:31:31.963" v="756"/>
        <pc:sldMkLst>
          <pc:docMk/>
          <pc:sldMk cId="2847512179" sldId="406"/>
        </pc:sldMkLst>
      </pc:sldChg>
      <pc:sldChg chg="addSp delSp modSp add mod modAnim">
        <pc:chgData name="Михаил Попов" userId="1ff28dec684c2c56" providerId="LiveId" clId="{C640446D-CD6B-4B93-B222-4560E6EE3E3F}" dt="2020-10-16T13:28:19.647" v="1038" actId="207"/>
        <pc:sldMkLst>
          <pc:docMk/>
          <pc:sldMk cId="3405628583" sldId="407"/>
        </pc:sldMkLst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3" creationId="{1AC09DA6-4648-4E64-8AED-FF249F59245F}"/>
          </ac:spMkLst>
        </pc:spChg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4" creationId="{D91A314C-CC55-4F60-9EBA-F1BD34A2F801}"/>
          </ac:spMkLst>
        </pc:spChg>
        <pc:spChg chg="add mod">
          <ac:chgData name="Михаил Попов" userId="1ff28dec684c2c56" providerId="LiveId" clId="{C640446D-CD6B-4B93-B222-4560E6EE3E3F}" dt="2020-10-16T12:59:31.129" v="795" actId="20577"/>
          <ac:spMkLst>
            <pc:docMk/>
            <pc:sldMk cId="3405628583" sldId="407"/>
            <ac:spMk id="25" creationId="{389B8FDA-4C4C-4DD1-BF93-79944A379093}"/>
          </ac:spMkLst>
        </pc:spChg>
        <pc:spChg chg="add mod">
          <ac:chgData name="Михаил Попов" userId="1ff28dec684c2c56" providerId="LiveId" clId="{C640446D-CD6B-4B93-B222-4560E6EE3E3F}" dt="2020-10-16T12:59:44.524" v="799" actId="20577"/>
          <ac:spMkLst>
            <pc:docMk/>
            <pc:sldMk cId="3405628583" sldId="407"/>
            <ac:spMk id="26" creationId="{1A8A31DF-62F6-43C5-AEAC-E76FDE9AD230}"/>
          </ac:spMkLst>
        </pc:spChg>
        <pc:spChg chg="add mod">
          <ac:chgData name="Михаил Попов" userId="1ff28dec684c2c56" providerId="LiveId" clId="{C640446D-CD6B-4B93-B222-4560E6EE3E3F}" dt="2020-10-16T12:52:54.201" v="764" actId="20577"/>
          <ac:spMkLst>
            <pc:docMk/>
            <pc:sldMk cId="3405628583" sldId="407"/>
            <ac:spMk id="29" creationId="{FC5EB161-C98B-4445-A9F8-9E0018970DF4}"/>
          </ac:spMkLst>
        </pc:spChg>
        <pc:spChg chg="add mod">
          <ac:chgData name="Михаил Попов" userId="1ff28dec684c2c56" providerId="LiveId" clId="{C640446D-CD6B-4B93-B222-4560E6EE3E3F}" dt="2020-10-16T12:59:41.825" v="798" actId="20577"/>
          <ac:spMkLst>
            <pc:docMk/>
            <pc:sldMk cId="3405628583" sldId="407"/>
            <ac:spMk id="35" creationId="{B3ECFCBD-0CD8-4739-A940-2C932F7ACF60}"/>
          </ac:spMkLst>
        </pc:spChg>
        <pc:spChg chg="add mod">
          <ac:chgData name="Михаил Попов" userId="1ff28dec684c2c56" providerId="LiveId" clId="{C640446D-CD6B-4B93-B222-4560E6EE3E3F}" dt="2020-10-16T13:08:02.683" v="935" actId="113"/>
          <ac:spMkLst>
            <pc:docMk/>
            <pc:sldMk cId="3405628583" sldId="407"/>
            <ac:spMk id="37" creationId="{03E551C8-A015-4844-A127-528209EF12DB}"/>
          </ac:spMkLst>
        </pc:spChg>
        <pc:spChg chg="add mod">
          <ac:chgData name="Михаил Попов" userId="1ff28dec684c2c56" providerId="LiveId" clId="{C640446D-CD6B-4B93-B222-4560E6EE3E3F}" dt="2020-10-16T13:20:07.078" v="981" actId="14100"/>
          <ac:spMkLst>
            <pc:docMk/>
            <pc:sldMk cId="3405628583" sldId="407"/>
            <ac:spMk id="43" creationId="{A7A9DBD2-9A1F-48D6-89E2-0BC18575909E}"/>
          </ac:spMkLst>
        </pc:spChg>
        <pc:spChg chg="add mod">
          <ac:chgData name="Михаил Попов" userId="1ff28dec684c2c56" providerId="LiveId" clId="{C640446D-CD6B-4B93-B222-4560E6EE3E3F}" dt="2020-10-16T13:20:14.189" v="983" actId="1076"/>
          <ac:spMkLst>
            <pc:docMk/>
            <pc:sldMk cId="3405628583" sldId="407"/>
            <ac:spMk id="45" creationId="{01F19AB4-0020-4E09-A0EE-E890518081B6}"/>
          </ac:spMkLst>
        </pc:spChg>
        <pc:spChg chg="add mod">
          <ac:chgData name="Михаил Попов" userId="1ff28dec684c2c56" providerId="LiveId" clId="{C640446D-CD6B-4B93-B222-4560E6EE3E3F}" dt="2020-10-16T13:28:19.647" v="1038" actId="207"/>
          <ac:spMkLst>
            <pc:docMk/>
            <pc:sldMk cId="3405628583" sldId="407"/>
            <ac:spMk id="47" creationId="{F89F58C2-4905-4471-A4D9-191B31067A46}"/>
          </ac:spMkLst>
        </pc:spChg>
        <pc:grpChg chg="add mod">
          <ac:chgData name="Михаил Попов" userId="1ff28dec684c2c56" providerId="LiveId" clId="{C640446D-CD6B-4B93-B222-4560E6EE3E3F}" dt="2020-10-16T13:09:13.640" v="936" actId="164"/>
          <ac:grpSpMkLst>
            <pc:docMk/>
            <pc:sldMk cId="3405628583" sldId="407"/>
            <ac:grpSpMk id="38" creationId="{FE18703B-CA0B-4DDA-A220-E1933DC3265C}"/>
          </ac:grpSpMkLst>
        </pc:grpChg>
        <pc:grpChg chg="add mod">
          <ac:chgData name="Михаил Попов" userId="1ff28dec684c2c56" providerId="LiveId" clId="{C640446D-CD6B-4B93-B222-4560E6EE3E3F}" dt="2020-10-16T13:09:49.269" v="940" actId="164"/>
          <ac:grpSpMkLst>
            <pc:docMk/>
            <pc:sldMk cId="3405628583" sldId="407"/>
            <ac:grpSpMk id="39" creationId="{134ED04C-4D10-4D73-938B-5731EBA0BEE0}"/>
          </ac:grpSpMkLst>
        </pc:grpChg>
        <pc:grpChg chg="add mod">
          <ac:chgData name="Михаил Попов" userId="1ff28dec684c2c56" providerId="LiveId" clId="{C640446D-CD6B-4B93-B222-4560E6EE3E3F}" dt="2020-10-16T13:10:04.823" v="943" actId="164"/>
          <ac:grpSpMkLst>
            <pc:docMk/>
            <pc:sldMk cId="3405628583" sldId="407"/>
            <ac:grpSpMk id="40" creationId="{72736672-B388-4D82-883C-8C20A2037AAA}"/>
          </ac:grpSpMkLst>
        </pc:grpChg>
        <pc:grpChg chg="add mod">
          <ac:chgData name="Михаил Попов" userId="1ff28dec684c2c56" providerId="LiveId" clId="{C640446D-CD6B-4B93-B222-4560E6EE3E3F}" dt="2020-10-16T13:10:38.278" v="949" actId="164"/>
          <ac:grpSpMkLst>
            <pc:docMk/>
            <pc:sldMk cId="3405628583" sldId="407"/>
            <ac:grpSpMk id="42" creationId="{EEFB43BF-E94D-43F1-9BEE-C538D35699A7}"/>
          </ac:grpSpMkLst>
        </pc:grp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4" creationId="{6C1AF949-24EA-4555-9C57-37C1497DB3CF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5" creationId="{EE21EB55-499C-4F59-9DBA-C18B3FFF1C97}"/>
          </ac:cxnSpMkLst>
        </pc:cxnChg>
        <pc:cxnChg chg="add del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6" creationId="{69CAF56C-6C74-4B3F-8174-99C151411F6E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7" creationId="{0F8A445C-1852-42A9-BE90-43C00733BC9D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8" creationId="{F3F46AA8-C680-4EDA-A7B3-0CED31F708B8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9" creationId="{9D85E27D-5AD8-4CAA-9EB5-2AB84E56907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0" creationId="{73C58DA9-3DB4-4E68-8EDB-B76307E874F1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1" creationId="{4EF2CFE8-FE1B-41E4-8861-C36B04CA34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2" creationId="{0228D83F-0A68-41EE-9607-903367F90FD2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3" creationId="{6D5C52EF-57EB-4CA0-BE1B-21884223EB8F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4" creationId="{4473EA35-DEEF-499C-AC64-C89B97A0B6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5" creationId="{01782585-479E-4FBB-A9B5-93A967A6F22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6" creationId="{B84FC77B-D262-4C69-86CA-379C094862E5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7" creationId="{25984F2B-C1AE-4026-9456-D283F14C70B8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8" creationId="{946B7995-7D10-4D80-8C82-90E7C479C5E7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9" creationId="{54D4C9FD-0780-4E00-8E9D-C5D0647DD98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20" creationId="{A9FF70A9-B0F0-4D34-949D-B119E6EFA6D7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21" creationId="{C4AC1A95-057E-46DA-AF34-562E986BD9E1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22" creationId="{F09E59B7-8249-46CF-9DE7-47AF51D985E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6.172" v="1137" actId="207"/>
        <pc:sldMkLst>
          <pc:docMk/>
          <pc:sldMk cId="1557441913" sldId="408"/>
        </pc:sldMkLst>
        <pc:spChg chg="add mod">
          <ac:chgData name="Михаил Попов" userId="1ff28dec684c2c56" providerId="LiveId" clId="{C640446D-CD6B-4B93-B222-4560E6EE3E3F}" dt="2020-10-16T12:57:03.078" v="779" actId="20577"/>
          <ac:spMkLst>
            <pc:docMk/>
            <pc:sldMk cId="1557441913" sldId="408"/>
            <ac:spMk id="11" creationId="{8C2B5BEB-F311-4679-9258-077A13D4E500}"/>
          </ac:spMkLst>
        </pc:spChg>
        <pc:spChg chg="add mod">
          <ac:chgData name="Михаил Попов" userId="1ff28dec684c2c56" providerId="LiveId" clId="{C640446D-CD6B-4B93-B222-4560E6EE3E3F}" dt="2020-10-16T12:57:14.252" v="780" actId="20577"/>
          <ac:spMkLst>
            <pc:docMk/>
            <pc:sldMk cId="1557441913" sldId="408"/>
            <ac:spMk id="12" creationId="{DA336B3E-1ED5-402D-9AB9-7E1B646710AB}"/>
          </ac:spMkLst>
        </pc:spChg>
        <pc:spChg chg="add mod">
          <ac:chgData name="Михаил Попов" userId="1ff28dec684c2c56" providerId="LiveId" clId="{C640446D-CD6B-4B93-B222-4560E6EE3E3F}" dt="2020-10-16T12:57:16.829" v="781" actId="20577"/>
          <ac:spMkLst>
            <pc:docMk/>
            <pc:sldMk cId="1557441913" sldId="408"/>
            <ac:spMk id="13" creationId="{5930AA7F-41E9-41AA-894F-79DC0E0A898C}"/>
          </ac:spMkLst>
        </pc:spChg>
        <pc:spChg chg="add mod">
          <ac:chgData name="Михаил Попов" userId="1ff28dec684c2c56" providerId="LiveId" clId="{C640446D-CD6B-4B93-B222-4560E6EE3E3F}" dt="2020-10-16T13:36:26.172" v="1137" actId="207"/>
          <ac:spMkLst>
            <pc:docMk/>
            <pc:sldMk cId="1557441913" sldId="408"/>
            <ac:spMk id="17" creationId="{92E11B11-38DA-42DA-BFEB-5C0544DACB36}"/>
          </ac:spMkLst>
        </pc:spChg>
        <pc:spChg chg="add mod">
          <ac:chgData name="Михаил Попов" userId="1ff28dec684c2c56" providerId="LiveId" clId="{C640446D-CD6B-4B93-B222-4560E6EE3E3F}" dt="2020-10-16T13:21:02.485" v="990"/>
          <ac:spMkLst>
            <pc:docMk/>
            <pc:sldMk cId="1557441913" sldId="408"/>
            <ac:spMk id="18" creationId="{FEEAEAFF-88BF-459F-80EE-3C7ED39E5BF2}"/>
          </ac:spMkLst>
        </pc:spChg>
        <pc:spChg chg="add mod">
          <ac:chgData name="Михаил Попов" userId="1ff28dec684c2c56" providerId="LiveId" clId="{C640446D-CD6B-4B93-B222-4560E6EE3E3F}" dt="2020-10-16T13:21:26.808" v="994" actId="14100"/>
          <ac:spMkLst>
            <pc:docMk/>
            <pc:sldMk cId="1557441913" sldId="408"/>
            <ac:spMk id="20" creationId="{DC4C4DB7-F1E6-43EC-BCBD-4432B580B840}"/>
          </ac:spMkLst>
        </pc:spChg>
        <pc:spChg chg="add">
          <ac:chgData name="Михаил Попов" userId="1ff28dec684c2c56" providerId="LiveId" clId="{C640446D-CD6B-4B93-B222-4560E6EE3E3F}" dt="2020-10-16T13:28:22.300" v="1039" actId="22"/>
          <ac:spMkLst>
            <pc:docMk/>
            <pc:sldMk cId="1557441913" sldId="408"/>
            <ac:spMk id="22" creationId="{EF3B7FBF-8D9A-4134-813C-AF7AA8369086}"/>
          </ac:spMkLst>
        </pc:spChg>
        <pc:cxnChg chg="add mod">
          <ac:chgData name="Михаил Попов" userId="1ff28dec684c2c56" providerId="LiveId" clId="{C640446D-CD6B-4B93-B222-4560E6EE3E3F}" dt="2020-10-16T12:57:42.270" v="783" actId="14100"/>
          <ac:cxnSpMkLst>
            <pc:docMk/>
            <pc:sldMk cId="1557441913" sldId="408"/>
            <ac:cxnSpMk id="4" creationId="{7EBDAE51-97A4-4F06-A3A5-7F89DB1CA445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5" creationId="{7F4965BC-8ADE-4D8A-83FA-7EB62B5C3531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6" creationId="{5BBC522C-5F45-4AF7-BD8D-3D7F5C5AC70F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7" creationId="{ABECCEB6-7FB0-480C-9996-9AD3AA829375}"/>
          </ac:cxnSpMkLst>
        </pc:cxnChg>
        <pc:cxnChg chg="add del mod">
          <ac:chgData name="Михаил Попов" userId="1ff28dec684c2c56" providerId="LiveId" clId="{C640446D-CD6B-4B93-B222-4560E6EE3E3F}" dt="2020-10-16T12:57:38.523" v="782" actId="478"/>
          <ac:cxnSpMkLst>
            <pc:docMk/>
            <pc:sldMk cId="1557441913" sldId="408"/>
            <ac:cxnSpMk id="8" creationId="{1EE72DBD-DC76-48DD-93CE-AC154A3B41D9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9" creationId="{AE55CA72-86CA-4901-94E4-00B9CBB2D4AA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10" creationId="{28E8F932-C554-467F-AF4F-68F37B0658E9}"/>
          </ac:cxnSpMkLst>
        </pc:cxnChg>
        <pc:cxnChg chg="add mod">
          <ac:chgData name="Михаил Попов" userId="1ff28dec684c2c56" providerId="LiveId" clId="{C640446D-CD6B-4B93-B222-4560E6EE3E3F}" dt="2020-10-16T13:00:03.408" v="800"/>
          <ac:cxnSpMkLst>
            <pc:docMk/>
            <pc:sldMk cId="1557441913" sldId="408"/>
            <ac:cxnSpMk id="15" creationId="{41E23855-ED52-40BA-86FB-E994CD9B6E4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2.535" v="1136" actId="207"/>
        <pc:sldMkLst>
          <pc:docMk/>
          <pc:sldMk cId="3369203078" sldId="409"/>
        </pc:sldMkLst>
        <pc:spChg chg="add mod">
          <ac:chgData name="Михаил Попов" userId="1ff28dec684c2c56" providerId="LiveId" clId="{C640446D-CD6B-4B93-B222-4560E6EE3E3F}" dt="2020-10-16T12:59:03.899" v="787" actId="20577"/>
          <ac:spMkLst>
            <pc:docMk/>
            <pc:sldMk cId="3369203078" sldId="409"/>
            <ac:spMk id="15" creationId="{1C6E9EEA-91F5-4CB4-A23F-ED1D793E9C37}"/>
          </ac:spMkLst>
        </pc:spChg>
        <pc:spChg chg="add mod">
          <ac:chgData name="Михаил Попов" userId="1ff28dec684c2c56" providerId="LiveId" clId="{C640446D-CD6B-4B93-B222-4560E6EE3E3F}" dt="2020-10-16T12:59:05.895" v="788" actId="20577"/>
          <ac:spMkLst>
            <pc:docMk/>
            <pc:sldMk cId="3369203078" sldId="409"/>
            <ac:spMk id="16" creationId="{DBB3B9F1-9CD9-45C9-9C15-70D73C715822}"/>
          </ac:spMkLst>
        </pc:spChg>
        <pc:spChg chg="add mod">
          <ac:chgData name="Михаил Попов" userId="1ff28dec684c2c56" providerId="LiveId" clId="{C640446D-CD6B-4B93-B222-4560E6EE3E3F}" dt="2020-10-16T12:59:07.726" v="789" actId="20577"/>
          <ac:spMkLst>
            <pc:docMk/>
            <pc:sldMk cId="3369203078" sldId="409"/>
            <ac:spMk id="17" creationId="{B632301A-108F-44B6-BECE-4231592690E3}"/>
          </ac:spMkLst>
        </pc:spChg>
        <pc:spChg chg="add mod">
          <ac:chgData name="Михаил Попов" userId="1ff28dec684c2c56" providerId="LiveId" clId="{C640446D-CD6B-4B93-B222-4560E6EE3E3F}" dt="2020-10-16T12:58:53.057" v="786"/>
          <ac:spMkLst>
            <pc:docMk/>
            <pc:sldMk cId="3369203078" sldId="409"/>
            <ac:spMk id="18" creationId="{0A8181C1-7FC0-4BEF-823E-9BBFDD1B927B}"/>
          </ac:spMkLst>
        </pc:spChg>
        <pc:spChg chg="add mod">
          <ac:chgData name="Михаил Попов" userId="1ff28dec684c2c56" providerId="LiveId" clId="{C640446D-CD6B-4B93-B222-4560E6EE3E3F}" dt="2020-10-16T12:59:24.040" v="794" actId="20577"/>
          <ac:spMkLst>
            <pc:docMk/>
            <pc:sldMk cId="3369203078" sldId="409"/>
            <ac:spMk id="19" creationId="{48D7782D-6952-48F4-8248-E6CBAED3FB5B}"/>
          </ac:spMkLst>
        </pc:spChg>
        <pc:spChg chg="add mod">
          <ac:chgData name="Михаил Попов" userId="1ff28dec684c2c56" providerId="LiveId" clId="{C640446D-CD6B-4B93-B222-4560E6EE3E3F}" dt="2020-10-16T13:17:08.892" v="966" actId="20577"/>
          <ac:spMkLst>
            <pc:docMk/>
            <pc:sldMk cId="3369203078" sldId="409"/>
            <ac:spMk id="20" creationId="{C8FCFE5E-1BD4-46A2-A5B5-A025FED0D910}"/>
          </ac:spMkLst>
        </pc:spChg>
        <pc:spChg chg="add mod">
          <ac:chgData name="Михаил Попов" userId="1ff28dec684c2c56" providerId="LiveId" clId="{C640446D-CD6B-4B93-B222-4560E6EE3E3F}" dt="2020-10-16T13:36:22.535" v="1136" actId="207"/>
          <ac:spMkLst>
            <pc:docMk/>
            <pc:sldMk cId="3369203078" sldId="409"/>
            <ac:spMk id="22" creationId="{EAF7D59E-0ACB-457E-8CC7-34D790130865}"/>
          </ac:spMkLst>
        </pc:spChg>
        <pc:spChg chg="add mod">
          <ac:chgData name="Михаил Попов" userId="1ff28dec684c2c56" providerId="LiveId" clId="{C640446D-CD6B-4B93-B222-4560E6EE3E3F}" dt="2020-10-16T13:21:42.239" v="996"/>
          <ac:spMkLst>
            <pc:docMk/>
            <pc:sldMk cId="3369203078" sldId="409"/>
            <ac:spMk id="25" creationId="{CA3ABCDB-FA1B-482F-BCE3-24A88E4281EA}"/>
          </ac:spMkLst>
        </pc:spChg>
        <pc:spChg chg="add mod">
          <ac:chgData name="Михаил Попов" userId="1ff28dec684c2c56" providerId="LiveId" clId="{C640446D-CD6B-4B93-B222-4560E6EE3E3F}" dt="2020-10-16T13:22:13.567" v="1009" actId="14100"/>
          <ac:spMkLst>
            <pc:docMk/>
            <pc:sldMk cId="3369203078" sldId="409"/>
            <ac:spMk id="27" creationId="{252CD493-414A-487D-A428-7838A96DD82E}"/>
          </ac:spMkLst>
        </pc:spChg>
        <pc:spChg chg="add">
          <ac:chgData name="Михаил Попов" userId="1ff28dec684c2c56" providerId="LiveId" clId="{C640446D-CD6B-4B93-B222-4560E6EE3E3F}" dt="2020-10-16T13:28:23.317" v="1040" actId="22"/>
          <ac:spMkLst>
            <pc:docMk/>
            <pc:sldMk cId="3369203078" sldId="409"/>
            <ac:spMk id="29" creationId="{713E8C99-BB14-436E-A189-923644CCFAEA}"/>
          </ac:spMkLst>
        </pc:spChg>
        <pc:grpChg chg="add mod">
          <ac:chgData name="Михаил Попов" userId="1ff28dec684c2c56" providerId="LiveId" clId="{C640446D-CD6B-4B93-B222-4560E6EE3E3F}" dt="2020-10-16T13:16:39.905" v="961" actId="164"/>
          <ac:grpSpMkLst>
            <pc:docMk/>
            <pc:sldMk cId="3369203078" sldId="409"/>
            <ac:grpSpMk id="23" creationId="{A5313354-9884-431D-806E-AF3B7CDD2A2C}"/>
          </ac:grpSpMkLst>
        </pc:grpChg>
        <pc:grpChg chg="add mod">
          <ac:chgData name="Михаил Попов" userId="1ff28dec684c2c56" providerId="LiveId" clId="{C640446D-CD6B-4B93-B222-4560E6EE3E3F}" dt="2020-10-16T13:16:59.768" v="964" actId="164"/>
          <ac:grpSpMkLst>
            <pc:docMk/>
            <pc:sldMk cId="3369203078" sldId="409"/>
            <ac:grpSpMk id="24" creationId="{20DAED3B-3A6C-4CC7-9C3E-DDF6E52C010C}"/>
          </ac:grpSpMkLst>
        </pc:grpChg>
        <pc:cxnChg chg="add del mod">
          <ac:chgData name="Михаил Попов" userId="1ff28dec684c2c56" providerId="LiveId" clId="{C640446D-CD6B-4B93-B222-4560E6EE3E3F}" dt="2020-10-16T12:59:13.931" v="791" actId="478"/>
          <ac:cxnSpMkLst>
            <pc:docMk/>
            <pc:sldMk cId="3369203078" sldId="409"/>
            <ac:cxnSpMk id="4" creationId="{ADDB522D-7D9E-4A85-8CEF-3C0ED31CA467}"/>
          </ac:cxnSpMkLst>
        </pc:cxnChg>
        <pc:cxnChg chg="add del mod">
          <ac:chgData name="Михаил Попов" userId="1ff28dec684c2c56" providerId="LiveId" clId="{C640446D-CD6B-4B93-B222-4560E6EE3E3F}" dt="2020-10-16T12:59:15.106" v="792" actId="478"/>
          <ac:cxnSpMkLst>
            <pc:docMk/>
            <pc:sldMk cId="3369203078" sldId="409"/>
            <ac:cxnSpMk id="5" creationId="{5BC4BDCB-A3CA-4366-9B1A-1137E09FBB2C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6" creationId="{0A465877-9212-4A82-89D3-36DA57E2F0D3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7" creationId="{9399B30E-8AA0-4683-88FA-68BE6E48045B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8" creationId="{B94A3CC3-09A2-47E5-9573-1EE9D81A51C7}"/>
          </ac:cxnSpMkLst>
        </pc:cxnChg>
        <pc:cxnChg chg="add mod">
          <ac:chgData name="Михаил Попов" userId="1ff28dec684c2c56" providerId="LiveId" clId="{C640446D-CD6B-4B93-B222-4560E6EE3E3F}" dt="2020-10-16T12:58:53.057" v="786"/>
          <ac:cxnSpMkLst>
            <pc:docMk/>
            <pc:sldMk cId="3369203078" sldId="409"/>
            <ac:cxnSpMk id="9" creationId="{3EB7CE0D-9F69-4A15-953B-06DBA6D1B4B9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0" creationId="{396C32AE-0625-49CB-83A1-93947FF1E85E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1" creationId="{B2CD9024-D465-42E1-AD86-1E5170CB5020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2" creationId="{26E6CA98-B879-487B-A942-64849A1F3072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3" creationId="{012B4BDC-BB6B-4DBF-845B-AF3866BCCA8E}"/>
          </ac:cxnSpMkLst>
        </pc:cxnChg>
        <pc:cxnChg chg="add del mod">
          <ac:chgData name="Михаил Попов" userId="1ff28dec684c2c56" providerId="LiveId" clId="{C640446D-CD6B-4B93-B222-4560E6EE3E3F}" dt="2020-10-16T12:59:12.650" v="790" actId="478"/>
          <ac:cxnSpMkLst>
            <pc:docMk/>
            <pc:sldMk cId="3369203078" sldId="409"/>
            <ac:cxnSpMk id="14" creationId="{7EAD4F7F-0304-4ADF-B4DC-E7C8E80823B2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19.384" v="1135" actId="207"/>
        <pc:sldMkLst>
          <pc:docMk/>
          <pc:sldMk cId="1271204117" sldId="410"/>
        </pc:sldMkLst>
        <pc:spChg chg="add mod">
          <ac:chgData name="Михаил Попов" userId="1ff28dec684c2c56" providerId="LiveId" clId="{C640446D-CD6B-4B93-B222-4560E6EE3E3F}" dt="2020-10-16T13:03:57.860" v="810" actId="20577"/>
          <ac:spMkLst>
            <pc:docMk/>
            <pc:sldMk cId="1271204117" sldId="410"/>
            <ac:spMk id="12" creationId="{45699DA1-DAC0-49A7-A710-AD1DE303D6A7}"/>
          </ac:spMkLst>
        </pc:spChg>
        <pc:spChg chg="add mod">
          <ac:chgData name="Михаил Попов" userId="1ff28dec684c2c56" providerId="LiveId" clId="{C640446D-CD6B-4B93-B222-4560E6EE3E3F}" dt="2020-10-16T13:03:56.319" v="809" actId="20577"/>
          <ac:spMkLst>
            <pc:docMk/>
            <pc:sldMk cId="1271204117" sldId="410"/>
            <ac:spMk id="13" creationId="{0E61C703-0782-4239-A9FD-A7F9FF2AC77E}"/>
          </ac:spMkLst>
        </pc:spChg>
        <pc:spChg chg="add mod">
          <ac:chgData name="Михаил Попов" userId="1ff28dec684c2c56" providerId="LiveId" clId="{C640446D-CD6B-4B93-B222-4560E6EE3E3F}" dt="2020-10-16T13:03:49.962" v="808"/>
          <ac:spMkLst>
            <pc:docMk/>
            <pc:sldMk cId="1271204117" sldId="410"/>
            <ac:spMk id="14" creationId="{738744EC-0D82-425B-9E98-32E7850AA604}"/>
          </ac:spMkLst>
        </pc:spChg>
        <pc:spChg chg="add mod">
          <ac:chgData name="Михаил Попов" userId="1ff28dec684c2c56" providerId="LiveId" clId="{C640446D-CD6B-4B93-B222-4560E6EE3E3F}" dt="2020-10-16T13:36:19.384" v="1135" actId="207"/>
          <ac:spMkLst>
            <pc:docMk/>
            <pc:sldMk cId="1271204117" sldId="410"/>
            <ac:spMk id="16" creationId="{0BAF70F1-DCFE-424C-9D59-24B27485A0DD}"/>
          </ac:spMkLst>
        </pc:spChg>
        <pc:spChg chg="add mod">
          <ac:chgData name="Михаил Попов" userId="1ff28dec684c2c56" providerId="LiveId" clId="{C640446D-CD6B-4B93-B222-4560E6EE3E3F}" dt="2020-10-16T13:22:45.725" v="1014"/>
          <ac:spMkLst>
            <pc:docMk/>
            <pc:sldMk cId="1271204117" sldId="410"/>
            <ac:spMk id="18" creationId="{F3DFAC4C-236D-4461-91F3-FCCF2FF10C77}"/>
          </ac:spMkLst>
        </pc:spChg>
        <pc:spChg chg="add">
          <ac:chgData name="Михаил Попов" userId="1ff28dec684c2c56" providerId="LiveId" clId="{C640446D-CD6B-4B93-B222-4560E6EE3E3F}" dt="2020-10-16T13:28:24.209" v="1041" actId="22"/>
          <ac:spMkLst>
            <pc:docMk/>
            <pc:sldMk cId="1271204117" sldId="410"/>
            <ac:spMk id="20" creationId="{18B285D6-45E8-42D3-9E75-0AC512825BB9}"/>
          </ac:spMkLst>
        </pc:spChg>
        <pc:grpChg chg="add mod">
          <ac:chgData name="Михаил Попов" userId="1ff28dec684c2c56" providerId="LiveId" clId="{C640446D-CD6B-4B93-B222-4560E6EE3E3F}" dt="2020-10-16T13:17:51.208" v="971" actId="164"/>
          <ac:grpSpMkLst>
            <pc:docMk/>
            <pc:sldMk cId="1271204117" sldId="410"/>
            <ac:grpSpMk id="17" creationId="{A41B6D2D-89C4-4E88-B827-5A50658CC841}"/>
          </ac:grpSpMkLst>
        </pc:grp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4" creationId="{124DDAC1-F1B8-4CAC-82B5-24483919C7D2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5" creationId="{B421C85F-0DBD-40F5-8FF0-263C19187337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6" creationId="{1E5AAE1B-EB3D-466E-AA7C-6D2B6F5705C5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7" creationId="{79BADFD0-A70C-4B7D-9CA2-1A6EEC34B87E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8" creationId="{6CC7DCD0-322D-4F56-BC4E-CA66F22D5B94}"/>
          </ac:cxnSpMkLst>
        </pc:cxnChg>
      </pc:sldChg>
      <pc:sldChg chg="addSp delSp add mod modAnim">
        <pc:chgData name="Михаил Попов" userId="1ff28dec684c2c56" providerId="LiveId" clId="{C640446D-CD6B-4B93-B222-4560E6EE3E3F}" dt="2020-10-16T13:28:31.712" v="1043" actId="478"/>
        <pc:sldMkLst>
          <pc:docMk/>
          <pc:sldMk cId="3703577008" sldId="411"/>
        </pc:sldMkLst>
        <pc:spChg chg="add del">
          <ac:chgData name="Михаил Попов" userId="1ff28dec684c2c56" providerId="LiveId" clId="{C640446D-CD6B-4B93-B222-4560E6EE3E3F}" dt="2020-10-16T13:28:31.712" v="1043" actId="478"/>
          <ac:spMkLst>
            <pc:docMk/>
            <pc:sldMk cId="3703577008" sldId="411"/>
            <ac:spMk id="2" creationId="{D03670EE-9EBA-4358-8862-4A9D2497E161}"/>
          </ac:spMkLst>
        </pc:spChg>
      </pc:sldChg>
      <pc:sldChg chg="addSp delSp modSp add mod modAnim">
        <pc:chgData name="Михаил Попов" userId="1ff28dec684c2c56" providerId="LiveId" clId="{C640446D-CD6B-4B93-B222-4560E6EE3E3F}" dt="2020-10-16T13:36:11.319" v="1134" actId="207"/>
        <pc:sldMkLst>
          <pc:docMk/>
          <pc:sldMk cId="1302055000" sldId="412"/>
        </pc:sldMkLst>
        <pc:spChg chg="add mod">
          <ac:chgData name="Михаил Попов" userId="1ff28dec684c2c56" providerId="LiveId" clId="{C640446D-CD6B-4B93-B222-4560E6EE3E3F}" dt="2020-10-16T13:36:11.319" v="1134" actId="207"/>
          <ac:spMkLst>
            <pc:docMk/>
            <pc:sldMk cId="1302055000" sldId="412"/>
            <ac:spMk id="2" creationId="{E71A1457-0DF8-49BE-A574-000765AAB28D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0" creationId="{EEF80728-68F5-4430-AFF8-5053C062338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1" creationId="{10647705-5FEA-4241-BB50-1B6EF23F0817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2" creationId="{1B7D9765-270B-4A4D-8A5F-9720FA85B646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4" creationId="{2D21A4AA-5A92-4CB0-AB87-8652911695D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5" creationId="{C50AD23D-C05B-4C3A-A166-9B97CE6EDE01}"/>
          </ac:spMkLst>
        </pc:spChg>
        <pc:spChg chg="add">
          <ac:chgData name="Михаил Попов" userId="1ff28dec684c2c56" providerId="LiveId" clId="{C640446D-CD6B-4B93-B222-4560E6EE3E3F}" dt="2020-10-16T13:33:51.403" v="1127" actId="22"/>
          <ac:spMkLst>
            <pc:docMk/>
            <pc:sldMk cId="1302055000" sldId="412"/>
            <ac:spMk id="21" creationId="{104AEC16-79F2-4FC1-8745-0ED611E77243}"/>
          </ac:spMkLst>
        </pc:spChg>
        <pc:cxnChg chg="add mod">
          <ac:chgData name="Михаил Попов" userId="1ff28dec684c2c56" providerId="LiveId" clId="{C640446D-CD6B-4B93-B222-4560E6EE3E3F}" dt="2020-10-16T13:30:30.241" v="1078" actId="14100"/>
          <ac:cxnSpMkLst>
            <pc:docMk/>
            <pc:sldMk cId="1302055000" sldId="412"/>
            <ac:cxnSpMk id="4" creationId="{97CE54FF-13E1-43B3-A0EF-23C3D8D9EE47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5" creationId="{2A6B10FA-0A94-4267-8075-1CF1835AC261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6" creationId="{F2BA4B11-5B90-482A-80A7-C304A388EA1F}"/>
          </ac:cxnSpMkLst>
        </pc:cxnChg>
        <pc:cxnChg chg="add del mod">
          <ac:chgData name="Михаил Попов" userId="1ff28dec684c2c56" providerId="LiveId" clId="{C640446D-CD6B-4B93-B222-4560E6EE3E3F}" dt="2020-10-16T13:30:21.992" v="1076" actId="478"/>
          <ac:cxnSpMkLst>
            <pc:docMk/>
            <pc:sldMk cId="1302055000" sldId="412"/>
            <ac:cxnSpMk id="7" creationId="{ABE9DEBE-B40A-45C4-A210-E7F646F1754D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8" creationId="{97F8BE55-EEA2-4A9F-AAC6-B1DB4E613E7D}"/>
          </ac:cxnSpMkLst>
        </pc:cxnChg>
        <pc:cxnChg chg="add del mod">
          <ac:chgData name="Михаил Попов" userId="1ff28dec684c2c56" providerId="LiveId" clId="{C640446D-CD6B-4B93-B222-4560E6EE3E3F}" dt="2020-10-16T13:30:25.343" v="1077" actId="478"/>
          <ac:cxnSpMkLst>
            <pc:docMk/>
            <pc:sldMk cId="1302055000" sldId="412"/>
            <ac:cxnSpMk id="9" creationId="{91D5CE1A-7484-4973-9318-95EC451A3073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13" creationId="{0568ED30-F04F-414F-AC3E-902C25449FA7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8" creationId="{BE5BAF1B-6485-47A5-8F7D-3E93D72B2C93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9" creationId="{E8569ADF-D436-4549-98F1-A924493AAAC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07.168" v="1133" actId="207"/>
        <pc:sldMkLst>
          <pc:docMk/>
          <pc:sldMk cId="600378199" sldId="413"/>
        </pc:sldMkLst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4" creationId="{F7973811-9C91-4E8F-91D0-5577AC217784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5" creationId="{C10A0632-3161-4DBB-A6BC-FD4BC90E5605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6" creationId="{BF4BA670-023D-4FC2-B3CE-2F7B65A2074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7" creationId="{9513BB2F-5F65-49D9-B4A4-097275111331}"/>
          </ac:spMkLst>
        </pc:spChg>
        <pc:spChg chg="add mod">
          <ac:chgData name="Михаил Попов" userId="1ff28dec684c2c56" providerId="LiveId" clId="{C640446D-CD6B-4B93-B222-4560E6EE3E3F}" dt="2020-10-16T13:32:16.658" v="1084" actId="20577"/>
          <ac:spMkLst>
            <pc:docMk/>
            <pc:sldMk cId="600378199" sldId="413"/>
            <ac:spMk id="18" creationId="{4742652A-DD00-42E0-91B1-C026464AC1D0}"/>
          </ac:spMkLst>
        </pc:spChg>
        <pc:spChg chg="add mod">
          <ac:chgData name="Михаил Попов" userId="1ff28dec684c2c56" providerId="LiveId" clId="{C640446D-CD6B-4B93-B222-4560E6EE3E3F}" dt="2020-10-16T13:32:30.105" v="1085" actId="20577"/>
          <ac:spMkLst>
            <pc:docMk/>
            <pc:sldMk cId="600378199" sldId="413"/>
            <ac:spMk id="19" creationId="{0861EABC-A883-4FF7-A527-1708AB10205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0" creationId="{F03D7E2E-2853-4CF9-9162-994087197F3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1" creationId="{0C2BD780-05ED-4679-A624-1EFD386CBD12}"/>
          </ac:spMkLst>
        </pc:spChg>
        <pc:spChg chg="add mod">
          <ac:chgData name="Михаил Попов" userId="1ff28dec684c2c56" providerId="LiveId" clId="{C640446D-CD6B-4B93-B222-4560E6EE3E3F}" dt="2020-10-16T13:36:07.168" v="1133" actId="207"/>
          <ac:spMkLst>
            <pc:docMk/>
            <pc:sldMk cId="600378199" sldId="413"/>
            <ac:spMk id="24" creationId="{152984A2-CB07-45DA-947C-6D89C0C1EA7F}"/>
          </ac:spMkLst>
        </pc:spChg>
        <pc:spChg chg="add">
          <ac:chgData name="Михаил Попов" userId="1ff28dec684c2c56" providerId="LiveId" clId="{C640446D-CD6B-4B93-B222-4560E6EE3E3F}" dt="2020-10-16T13:33:52.629" v="1128" actId="22"/>
          <ac:spMkLst>
            <pc:docMk/>
            <pc:sldMk cId="600378199" sldId="413"/>
            <ac:spMk id="26" creationId="{78D15A1F-6F02-40EB-ACDA-201E8AC0DF53}"/>
          </ac:spMkLst>
        </pc:s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4" creationId="{86545043-F695-42CE-ADCF-94E90B42127F}"/>
          </ac:grpSpMkLst>
        </pc:gr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8" creationId="{C24E0BC7-645E-4B1C-A87A-1C621379138C}"/>
          </ac:grpSpMkLst>
        </pc:grp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5" creationId="{2E88822C-0D67-4656-A989-2CFF139CA7ED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6" creationId="{20CDF0B2-B3A2-4C0B-855E-BDF2B16AC9D2}"/>
          </ac:cxnSpMkLst>
        </pc:cxnChg>
        <pc:cxnChg chg="add 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7" creationId="{5DD29C2E-BA98-4FA9-A72B-56A46B6B6484}"/>
          </ac:cxnSpMkLst>
        </pc:cxnChg>
        <pc:cxnChg chg="mod">
          <ac:chgData name="Михаил Попов" userId="1ff28dec684c2c56" providerId="LiveId" clId="{C640446D-CD6B-4B93-B222-4560E6EE3E3F}" dt="2020-10-16T13:32:06.871" v="1082" actId="14100"/>
          <ac:cxnSpMkLst>
            <pc:docMk/>
            <pc:sldMk cId="600378199" sldId="413"/>
            <ac:cxnSpMk id="9" creationId="{2115C132-067A-4D02-A49C-84317DF6C6E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0" creationId="{B753F935-F7BB-42B7-B3E2-E69CB9C3E084}"/>
          </ac:cxnSpMkLst>
        </pc:cxnChg>
        <pc:cxnChg chg="mod">
          <ac:chgData name="Михаил Попов" userId="1ff28dec684c2c56" providerId="LiveId" clId="{C640446D-CD6B-4B93-B222-4560E6EE3E3F}" dt="2020-10-16T13:32:11.322" v="1083" actId="14100"/>
          <ac:cxnSpMkLst>
            <pc:docMk/>
            <pc:sldMk cId="600378199" sldId="413"/>
            <ac:cxnSpMk id="11" creationId="{6B200055-0D4F-439C-BE96-6406F0615462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2" creationId="{CE1E6584-9E78-4128-874F-71B0620ED43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3" creationId="{4169B039-3FD5-43A7-A118-B22AF79077CB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5:57.634" v="1132" actId="108"/>
        <pc:sldMkLst>
          <pc:docMk/>
          <pc:sldMk cId="1668825808" sldId="414"/>
        </pc:sldMkLst>
        <pc:spChg chg="add mod">
          <ac:chgData name="Михаил Попов" userId="1ff28dec684c2c56" providerId="LiveId" clId="{C640446D-CD6B-4B93-B222-4560E6EE3E3F}" dt="2020-10-16T13:35:57.634" v="1132" actId="108"/>
          <ac:spMkLst>
            <pc:docMk/>
            <pc:sldMk cId="1668825808" sldId="414"/>
            <ac:spMk id="2" creationId="{7311C85B-BBA0-4061-A5E4-4AAE58C57BA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0" creationId="{C7B8143F-230B-4007-827C-51C2A57631BB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1" creationId="{7E12B3F8-B5B1-493E-9C6D-10B237DC8559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2" creationId="{52BE46D2-D367-4ED7-9DD5-EE78586E7C8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3" creationId="{267669DA-060D-47A8-81D5-98041AAE84D0}"/>
          </ac:spMkLst>
        </pc:spChg>
        <pc:spChg chg="add">
          <ac:chgData name="Михаил Попов" userId="1ff28dec684c2c56" providerId="LiveId" clId="{C640446D-CD6B-4B93-B222-4560E6EE3E3F}" dt="2020-10-16T13:33:53.516" v="1129" actId="22"/>
          <ac:spMkLst>
            <pc:docMk/>
            <pc:sldMk cId="1668825808" sldId="414"/>
            <ac:spMk id="16" creationId="{0970EA27-0195-4999-82ED-C3360B594160}"/>
          </ac:spMkLst>
        </pc:spChg>
        <pc:grpChg chg="add mod">
          <ac:chgData name="Михаил Попов" userId="1ff28dec684c2c56" providerId="LiveId" clId="{C640446D-CD6B-4B93-B222-4560E6EE3E3F}" dt="2020-10-16T13:32:57.758" v="1086"/>
          <ac:grpSpMkLst>
            <pc:docMk/>
            <pc:sldMk cId="1668825808" sldId="414"/>
            <ac:grpSpMk id="4" creationId="{BFACDC74-6496-4302-8B02-00FCB51B2721}"/>
          </ac:grpSpMkLst>
        </pc:grp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5" creationId="{48DE0842-EE1E-4E84-84E8-32EE2A67BDD2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6" creationId="{7B1705D4-C493-43F9-B887-DB83D7BE3F9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7" creationId="{E1216FFC-20FB-4FFE-B054-6272EDFAF944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8" creationId="{1189DAC5-DF76-4EA5-8892-ED9ABC01C2C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9" creationId="{B5E3A98B-5E9C-437F-9CEE-47086D6106B9}"/>
          </ac:cxnSpMkLst>
        </pc:cxnChg>
      </pc:sldChg>
      <pc:sldChg chg="add del">
        <pc:chgData name="Михаил Попов" userId="1ff28dec684c2c56" providerId="LiveId" clId="{C640446D-CD6B-4B93-B222-4560E6EE3E3F}" dt="2020-10-16T14:00:27.730" v="1315" actId="47"/>
        <pc:sldMkLst>
          <pc:docMk/>
          <pc:sldMk cId="434205578" sldId="415"/>
        </pc:sldMkLst>
      </pc:sldChg>
      <pc:sldChg chg="addSp modSp add mod modAnim">
        <pc:chgData name="Михаил Попов" userId="1ff28dec684c2c56" providerId="LiveId" clId="{C640446D-CD6B-4B93-B222-4560E6EE3E3F}" dt="2020-10-16T13:48:56.724" v="1195"/>
        <pc:sldMkLst>
          <pc:docMk/>
          <pc:sldMk cId="1649835465" sldId="416"/>
        </pc:sldMkLst>
        <pc:spChg chg="add mod">
          <ac:chgData name="Михаил Попов" userId="1ff28dec684c2c56" providerId="LiveId" clId="{C640446D-CD6B-4B93-B222-4560E6EE3E3F}" dt="2020-10-16T13:48:25.147" v="1194" actId="404"/>
          <ac:spMkLst>
            <pc:docMk/>
            <pc:sldMk cId="1649835465" sldId="416"/>
            <ac:spMk id="2" creationId="{FD4F5F6E-FD44-43B0-8DF8-4BCEE4362AAD}"/>
          </ac:spMkLst>
        </pc:spChg>
        <pc:spChg chg="add">
          <ac:chgData name="Михаил Попов" userId="1ff28dec684c2c56" providerId="LiveId" clId="{C640446D-CD6B-4B93-B222-4560E6EE3E3F}" dt="2020-10-16T13:47:49.676" v="1173" actId="22"/>
          <ac:spMkLst>
            <pc:docMk/>
            <pc:sldMk cId="1649835465" sldId="416"/>
            <ac:spMk id="6" creationId="{F49BC8C0-0C37-425D-A5E3-69DA2C1D5F69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1" creationId="{0E21A540-37C7-4DEE-B02F-65DF20B13658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2" creationId="{5CE1F7CA-CE5C-4E71-ACD8-695EA59778D6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3" creationId="{24C56E4E-F420-46A1-8AB1-824EF084A065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5" creationId="{B2F74550-7876-4445-BBD9-5D6A170FEBAB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6" creationId="{477AC546-6091-4668-AEBA-C15D9AD239EE}"/>
          </ac:spMkLst>
        </pc:sp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7" creationId="{EADB7823-6676-468A-AE54-249BAF1F38F6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8" creationId="{4B8AA6CF-3E57-4953-B210-2C2A52A68392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9" creationId="{87D7CA80-B1A3-45AB-82B8-87D8AF36ECC3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0" creationId="{805D5653-A36E-4006-A7F0-06FE7DB5B708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4" creationId="{1BBDC026-8182-46BD-8268-C5708D7336D4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7" creationId="{283C4E2A-830A-4A87-BDF0-6AAA4845D5DC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8" creationId="{0C68C869-3F57-4D04-92B3-0F6C9D3CAC23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53:39.769" v="1252" actId="21"/>
        <pc:sldMkLst>
          <pc:docMk/>
          <pc:sldMk cId="2428284758" sldId="417"/>
        </pc:sldMkLst>
        <pc:spChg chg="add mod">
          <ac:chgData name="Михаил Попов" userId="1ff28dec684c2c56" providerId="LiveId" clId="{C640446D-CD6B-4B93-B222-4560E6EE3E3F}" dt="2020-10-16T13:49:48.978" v="1211" actId="108"/>
          <ac:spMkLst>
            <pc:docMk/>
            <pc:sldMk cId="2428284758" sldId="417"/>
            <ac:spMk id="2" creationId="{8DD24B29-5ECD-4B4A-A3DD-CC93A487693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4" creationId="{BC0CA9D3-D15F-4A9D-A24E-4441E59DFD8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5" creationId="{30BC0386-F6B5-4E60-AAB5-41908FD150B9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6" creationId="{908DCAD9-A2A2-416F-87C6-DEF06BDCAF94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7" creationId="{D1812E83-1382-4610-999E-B2AC15E17C63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8" creationId="{20A05343-EF14-420E-9D9E-4B89BE0DA6D4}"/>
          </ac:spMkLst>
        </pc:spChg>
        <pc:spChg chg="add mod">
          <ac:chgData name="Михаил Попов" userId="1ff28dec684c2c56" providerId="LiveId" clId="{C640446D-CD6B-4B93-B222-4560E6EE3E3F}" dt="2020-10-16T13:50:21.863" v="1212" actId="20577"/>
          <ac:spMkLst>
            <pc:docMk/>
            <pc:sldMk cId="2428284758" sldId="417"/>
            <ac:spMk id="19" creationId="{91E9C7CF-83B6-4D0D-A4B7-9DC374FA1575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0" creationId="{366C3FC0-527A-4053-A67F-16B4C0C788AF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1" creationId="{AC73BFC1-2284-4A1D-88BA-FC6B6451530D}"/>
          </ac:spMkLst>
        </pc:spChg>
        <pc:spChg chg="add">
          <ac:chgData name="Михаил Попов" userId="1ff28dec684c2c56" providerId="LiveId" clId="{C640446D-CD6B-4B93-B222-4560E6EE3E3F}" dt="2020-10-16T13:49:36.538" v="1197" actId="22"/>
          <ac:spMkLst>
            <pc:docMk/>
            <pc:sldMk cId="2428284758" sldId="417"/>
            <ac:spMk id="24" creationId="{9C054A34-EA9B-47CF-85CE-CDA52320F580}"/>
          </ac:spMkLst>
        </pc:spChg>
        <pc:spChg chg="add del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44" creationId="{9459CFFD-22C8-4548-9E19-6A7417B850B3}"/>
          </ac:spMkLst>
        </pc:spChg>
        <pc:spChg chg="add del mod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50" creationId="{B094A94B-1DE9-477B-BA21-503B93A39A0E}"/>
          </ac:spMkLst>
        </pc:s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4" creationId="{6AAB78F2-2D1D-49E9-98B6-19F3EF80746E}"/>
          </ac:grpSpMkLst>
        </pc:gr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8" creationId="{C5CFB854-0F1F-4256-A488-A9A158A5A11F}"/>
          </ac:grpSpMkLst>
        </pc:grpChg>
        <pc:grpChg chg="add mod">
          <ac:chgData name="Михаил Попов" userId="1ff28dec684c2c56" providerId="LiveId" clId="{C640446D-CD6B-4B93-B222-4560E6EE3E3F}" dt="2020-10-16T13:51:30.839" v="1232" actId="164"/>
          <ac:grpSpMkLst>
            <pc:docMk/>
            <pc:sldMk cId="2428284758" sldId="417"/>
            <ac:grpSpMk id="31" creationId="{00FDE762-67F3-4F29-8361-CC30EC3B8E3D}"/>
          </ac:grpSpMkLst>
        </pc:grpChg>
        <pc:picChg chg="mod">
          <ac:chgData name="Михаил Попов" userId="1ff28dec684c2c56" providerId="LiveId" clId="{C640446D-CD6B-4B93-B222-4560E6EE3E3F}" dt="2020-10-16T13:52:59.590" v="1250" actId="1076"/>
          <ac:picMkLst>
            <pc:docMk/>
            <pc:sldMk cId="2428284758" sldId="41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5" creationId="{A6DAA4D8-FB61-4438-93B4-603120BBDF54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6" creationId="{254A9584-9A30-4E00-BC46-4399E335563E}"/>
          </ac:cxnSpMkLst>
        </pc:cxnChg>
        <pc:cxnChg chg="add 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7" creationId="{0388226F-0637-495A-AE8E-0DBAA4722349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9" creationId="{7802E9F5-DECE-4541-AD09-3C32BA57C7FC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0" creationId="{EE22F646-0AEC-4488-8FCD-A81D01C4EAAA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1" creationId="{C40D48B1-B299-44A3-8284-DC1D11B5CF68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2" creationId="{7C5DBD83-FEA2-4263-B0A1-374F006A3631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3" creationId="{7613AE9A-0FB7-4A3E-B785-2F6B3CB0865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5" creationId="{8ABC513B-7FE2-4C03-B8E7-C675C88354BC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6" creationId="{D77C9715-B1D8-429D-AA52-8A82A3AE9F4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7" creationId="{13D8AC4C-A444-4C8C-B552-E6A7F14A3A3E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8" creationId="{2473CE73-60C3-4209-9819-CF1F18065645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9" creationId="{5EE4748D-4363-406E-B45F-9D967D04DD46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30" creationId="{9A2BA2DB-07FE-4FB0-AB65-7A749298B1C0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2" creationId="{68A2DFB6-C7E1-4734-9D06-A9444EC8AE66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3" creationId="{FADAC4FF-3A28-458C-91A8-AE9A5B8752A9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4" creationId="{F8CEE5F7-5955-4B5E-933C-2375EFAB5AEC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5" creationId="{CD630A23-ACE6-43A3-94A4-89BF9C3D772E}"/>
          </ac:cxnSpMkLst>
        </pc:cxnChg>
        <pc:cxnChg chg="add del mod">
          <ac:chgData name="Михаил Попов" userId="1ff28dec684c2c56" providerId="LiveId" clId="{C640446D-CD6B-4B93-B222-4560E6EE3E3F}" dt="2020-10-16T13:52:02.597" v="1239" actId="478"/>
          <ac:cxnSpMkLst>
            <pc:docMk/>
            <pc:sldMk cId="2428284758" sldId="417"/>
            <ac:cxnSpMk id="37" creationId="{8EC9975C-62ED-4013-AE9F-D5EC0A1F1B25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8" creationId="{9C4B8FA5-5C64-4E83-9E34-285376FE60E2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9" creationId="{F913EF63-E5EF-45F8-B3E5-BC68095882C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1" creationId="{7532BA82-6218-499F-95D5-909EFCDD07BA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5" creationId="{E4A5E7BB-696F-486F-B49C-3EFB412B714F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6" creationId="{8A881C51-DE42-4FB0-84FB-69220B07AE8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7" creationId="{A9A8C58D-3BFE-4A4F-8D24-A065CE695524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7:44.925" v="1305"/>
        <pc:sldMkLst>
          <pc:docMk/>
          <pc:sldMk cId="432936929" sldId="418"/>
        </pc:sldMkLst>
        <pc:spChg chg="add mod">
          <ac:chgData name="Михаил Попов" userId="1ff28dec684c2c56" providerId="LiveId" clId="{C640446D-CD6B-4B93-B222-4560E6EE3E3F}" dt="2020-10-16T13:50:43.545" v="1229" actId="108"/>
          <ac:spMkLst>
            <pc:docMk/>
            <pc:sldMk cId="432936929" sldId="418"/>
            <ac:spMk id="2" creationId="{31820189-9B50-4270-81C9-9FADBDE79BC4}"/>
          </ac:spMkLst>
        </pc:spChg>
        <pc:spChg chg="add">
          <ac:chgData name="Михаил Попов" userId="1ff28dec684c2c56" providerId="LiveId" clId="{C640446D-CD6B-4B93-B222-4560E6EE3E3F}" dt="2020-10-16T13:50:30.460" v="1213" actId="22"/>
          <ac:spMkLst>
            <pc:docMk/>
            <pc:sldMk cId="432936929" sldId="418"/>
            <ac:spMk id="6" creationId="{F5E09277-2D64-4339-B788-7C8FE81F72B4}"/>
          </ac:spMkLst>
        </pc:spChg>
        <pc:spChg chg="add mod">
          <ac:chgData name="Михаил Попов" userId="1ff28dec684c2c56" providerId="LiveId" clId="{C640446D-CD6B-4B93-B222-4560E6EE3E3F}" dt="2020-10-16T13:55:25.041" v="1257" actId="164"/>
          <ac:spMkLst>
            <pc:docMk/>
            <pc:sldMk cId="432936929" sldId="418"/>
            <ac:spMk id="14" creationId="{04AF51CF-A3AE-424A-B4AC-B68D422F0B7A}"/>
          </ac:spMkLst>
        </pc:spChg>
        <pc:spChg chg="add mod">
          <ac:chgData name="Михаил Попов" userId="1ff28dec684c2c56" providerId="LiveId" clId="{C640446D-CD6B-4B93-B222-4560E6EE3E3F}" dt="2020-10-16T13:57:33.005" v="1302" actId="164"/>
          <ac:spMkLst>
            <pc:docMk/>
            <pc:sldMk cId="432936929" sldId="418"/>
            <ac:spMk id="18" creationId="{4163D604-2BB3-4316-9149-7E2BBC1525F5}"/>
          </ac:spMkLst>
        </pc:spChg>
        <pc:spChg chg="add mod">
          <ac:chgData name="Михаил Попов" userId="1ff28dec684c2c56" providerId="LiveId" clId="{C640446D-CD6B-4B93-B222-4560E6EE3E3F}" dt="2020-10-16T13:53:50.187" v="1254"/>
          <ac:spMkLst>
            <pc:docMk/>
            <pc:sldMk cId="432936929" sldId="418"/>
            <ac:spMk id="19" creationId="{40E37C07-50EB-49E4-AB6F-34F80C8F914B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0" creationId="{7F094E18-B8B5-4323-9810-6CC42020DEC2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1" creationId="{2C19E487-CC43-4A18-97FF-FC2B05A38AB6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2" creationId="{D78A79B5-1F35-4573-9175-DEC684D24738}"/>
          </ac:spMkLst>
        </pc:spChg>
        <pc:grpChg chg="add mod">
          <ac:chgData name="Михаил Попов" userId="1ff28dec684c2c56" providerId="LiveId" clId="{C640446D-CD6B-4B93-B222-4560E6EE3E3F}" dt="2020-10-16T13:55:25.041" v="1257" actId="164"/>
          <ac:grpSpMkLst>
            <pc:docMk/>
            <pc:sldMk cId="432936929" sldId="418"/>
            <ac:grpSpMk id="23" creationId="{169C4DE9-504B-4A0B-A692-88D46A76B06E}"/>
          </ac:grpSpMkLst>
        </pc:grpChg>
        <pc:grpChg chg="add mod">
          <ac:chgData name="Михаил Попов" userId="1ff28dec684c2c56" providerId="LiveId" clId="{C640446D-CD6B-4B93-B222-4560E6EE3E3F}" dt="2020-10-16T13:57:33.005" v="1302" actId="164"/>
          <ac:grpSpMkLst>
            <pc:docMk/>
            <pc:sldMk cId="432936929" sldId="418"/>
            <ac:grpSpMk id="24" creationId="{FA976D14-9899-4679-B7C3-C7CC9BD4668B}"/>
          </ac:grpSpMkLst>
        </pc:grp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7" creationId="{43DADAB4-E918-4F99-8B45-44BDD5B5E56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8" creationId="{A7081E5A-6760-4BD5-BBBC-26D253AF51C9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9" creationId="{84CDEAC1-C6DB-4BD6-BD8A-9CF224614943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0" creationId="{54F2BB90-6681-44A5-B9C7-2320EEF736C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1" creationId="{4308AC2D-AD1F-4A32-825A-44E674CD960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2" creationId="{4A94ADFD-3B05-4C7D-A08D-B9B205B1550E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3" creationId="{41705F33-35F9-4A5C-9E46-EC7A557073F4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5" creationId="{AD6D5EC7-3DC7-4B97-841A-A791A88D36EE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6" creationId="{DD382A3B-BDC8-414C-8FF7-BF4161B5132A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7" creationId="{7FECF52C-47D2-4994-B4B4-27382E9E5F83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9:24.711" v="1314"/>
        <pc:sldMkLst>
          <pc:docMk/>
          <pc:sldMk cId="1591266307" sldId="419"/>
        </pc:sldMkLst>
        <pc:spChg chg="add mod">
          <ac:chgData name="Михаил Попов" userId="1ff28dec684c2c56" providerId="LiveId" clId="{C640446D-CD6B-4B93-B222-4560E6EE3E3F}" dt="2020-10-16T13:56:48.150" v="1300" actId="108"/>
          <ac:spMkLst>
            <pc:docMk/>
            <pc:sldMk cId="1591266307" sldId="419"/>
            <ac:spMk id="2" creationId="{17E35153-85A1-438A-AC2E-EE764A116C03}"/>
          </ac:spMkLst>
        </pc:spChg>
        <pc:spChg chg="add">
          <ac:chgData name="Михаил Попов" userId="1ff28dec684c2c56" providerId="LiveId" clId="{C640446D-CD6B-4B93-B222-4560E6EE3E3F}" dt="2020-10-16T13:56:12.209" v="1260" actId="22"/>
          <ac:spMkLst>
            <pc:docMk/>
            <pc:sldMk cId="1591266307" sldId="419"/>
            <ac:spMk id="6" creationId="{A022146C-A38B-4DE5-8A4F-C8D6F566E3DB}"/>
          </ac:spMkLst>
        </pc:spChg>
        <pc:spChg chg="add">
          <ac:chgData name="Михаил Попов" userId="1ff28dec684c2c56" providerId="LiveId" clId="{C640446D-CD6B-4B93-B222-4560E6EE3E3F}" dt="2020-10-16T13:57:10.704" v="1301" actId="22"/>
          <ac:spMkLst>
            <pc:docMk/>
            <pc:sldMk cId="1591266307" sldId="419"/>
            <ac:spMk id="8" creationId="{1DA4E1FC-4E18-4B44-9A53-AEAE4F419EFB}"/>
          </ac:spMkLst>
        </pc:spChg>
        <pc:spChg chg="add mod">
          <ac:chgData name="Михаил Попов" userId="1ff28dec684c2c56" providerId="LiveId" clId="{C640446D-CD6B-4B93-B222-4560E6EE3E3F}" dt="2020-10-16T13:58:56.574" v="1308" actId="164"/>
          <ac:spMkLst>
            <pc:docMk/>
            <pc:sldMk cId="1591266307" sldId="419"/>
            <ac:spMk id="12" creationId="{532B8475-033A-448E-B3D2-812BBF5094FD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4" creationId="{CD362C93-05DE-4355-B6FE-D85B935723DE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5" creationId="{BC0CFECF-FF6F-4B95-824E-04720B90E9AF}"/>
          </ac:spMkLst>
        </pc:spChg>
        <pc:spChg chg="add mod">
          <ac:chgData name="Михаил Попов" userId="1ff28dec684c2c56" providerId="LiveId" clId="{C640446D-CD6B-4B93-B222-4560E6EE3E3F}" dt="2020-10-16T13:59:13.643" v="1313" actId="20577"/>
          <ac:spMkLst>
            <pc:docMk/>
            <pc:sldMk cId="1591266307" sldId="419"/>
            <ac:spMk id="16" creationId="{04F91CF8-C887-4DA9-BA5F-24507B97DBB4}"/>
          </ac:spMkLst>
        </pc:spChg>
        <pc:grpChg chg="add mod">
          <ac:chgData name="Михаил Попов" userId="1ff28dec684c2c56" providerId="LiveId" clId="{C640446D-CD6B-4B93-B222-4560E6EE3E3F}" dt="2020-10-16T13:58:56.574" v="1308" actId="164"/>
          <ac:grpSpMkLst>
            <pc:docMk/>
            <pc:sldMk cId="1591266307" sldId="419"/>
            <ac:grpSpMk id="13" creationId="{AC0ED115-169F-486B-8C46-528A5746A2BD}"/>
          </ac:grpSpMkLst>
        </pc:grp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9" creationId="{4F03A846-0E4D-49BB-9F85-32DEF01A470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0" creationId="{692A9BE6-FFA2-457B-9B92-AE2B384047A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1" creationId="{2A0E6B5C-8268-40E2-9D43-19651667F04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17.745" v="1318" actId="732"/>
        <pc:sldMkLst>
          <pc:docMk/>
          <pc:sldMk cId="4283454691" sldId="420"/>
        </pc:sldMkLst>
        <pc:spChg chg="add">
          <ac:chgData name="Михаил Попов" userId="1ff28dec684c2c56" providerId="LiveId" clId="{C640446D-CD6B-4B93-B222-4560E6EE3E3F}" dt="2020-10-16T14:04:28.415" v="1316" actId="22"/>
          <ac:spMkLst>
            <pc:docMk/>
            <pc:sldMk cId="4283454691" sldId="420"/>
            <ac:spMk id="8" creationId="{05AE2081-4F93-475E-80DB-00127C5C647B}"/>
          </ac:spMkLst>
        </pc:spChg>
        <pc:picChg chg="add mod modCrop">
          <ac:chgData name="Михаил Попов" userId="1ff28dec684c2c56" providerId="LiveId" clId="{C640446D-CD6B-4B93-B222-4560E6EE3E3F}" dt="2020-10-16T14:06:17.745" v="1318" actId="732"/>
          <ac:picMkLst>
            <pc:docMk/>
            <pc:sldMk cId="4283454691" sldId="420"/>
            <ac:picMk id="2" creationId="{5C5BC4CC-8E63-48E3-A2BB-E73ED93F1BDA}"/>
          </ac:picMkLst>
        </pc:picChg>
        <pc:picChg chg="add">
          <ac:chgData name="Михаил Попов" userId="1ff28dec684c2c56" providerId="LiveId" clId="{C640446D-CD6B-4B93-B222-4560E6EE3E3F}" dt="2020-10-16T14:04:28.415" v="1316" actId="22"/>
          <ac:picMkLst>
            <pc:docMk/>
            <pc:sldMk cId="4283454691" sldId="420"/>
            <ac:picMk id="6" creationId="{AA09703F-FEF7-426B-890C-804FC753EC90}"/>
          </ac:picMkLst>
        </pc:picChg>
      </pc:sldChg>
      <pc:sldChg chg="addSp delSp new mod">
        <pc:chgData name="Михаил Попов" userId="1ff28dec684c2c56" providerId="LiveId" clId="{C640446D-CD6B-4B93-B222-4560E6EE3E3F}" dt="2020-10-16T14:08:26.562" v="1338" actId="22"/>
        <pc:sldMkLst>
          <pc:docMk/>
          <pc:sldMk cId="3994687992" sldId="421"/>
        </pc:sldMkLst>
        <pc:spChg chg="del">
          <ac:chgData name="Михаил Попов" userId="1ff28dec684c2c56" providerId="LiveId" clId="{C640446D-CD6B-4B93-B222-4560E6EE3E3F}" dt="2020-10-16T14:08:19.747" v="1336" actId="478"/>
          <ac:spMkLst>
            <pc:docMk/>
            <pc:sldMk cId="3994687992" sldId="421"/>
            <ac:spMk id="2" creationId="{F013B269-9A26-48F9-ACDE-35F6EA534834}"/>
          </ac:spMkLst>
        </pc:spChg>
        <pc:spChg chg="del">
          <ac:chgData name="Михаил Попов" userId="1ff28dec684c2c56" providerId="LiveId" clId="{C640446D-CD6B-4B93-B222-4560E6EE3E3F}" dt="2020-10-16T14:08:18.979" v="1335" actId="478"/>
          <ac:spMkLst>
            <pc:docMk/>
            <pc:sldMk cId="3994687992" sldId="421"/>
            <ac:spMk id="3" creationId="{FAF13558-1641-4FED-B758-0A8ACF8264E0}"/>
          </ac:spMkLst>
        </pc:spChg>
        <pc:spChg chg="add">
          <ac:chgData name="Михаил Попов" userId="1ff28dec684c2c56" providerId="LiveId" clId="{C640446D-CD6B-4B93-B222-4560E6EE3E3F}" dt="2020-10-16T14:08:26.562" v="1338" actId="22"/>
          <ac:spMkLst>
            <pc:docMk/>
            <pc:sldMk cId="3994687992" sldId="421"/>
            <ac:spMk id="11" creationId="{3B5D3F70-C813-4774-BEC4-5B1C3925BF0E}"/>
          </ac:spMkLst>
        </pc:spChg>
        <pc:picChg chg="add">
          <ac:chgData name="Михаил Попов" userId="1ff28dec684c2c56" providerId="LiveId" clId="{C640446D-CD6B-4B93-B222-4560E6EE3E3F}" dt="2020-10-16T14:08:20.696" v="1337" actId="22"/>
          <ac:picMkLst>
            <pc:docMk/>
            <pc:sldMk cId="3994687992" sldId="421"/>
            <ac:picMk id="5" creationId="{C638894C-E392-4E2E-9491-A4CB65366C75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7" creationId="{C6F05A0D-10E3-487B-9841-C6B1796FBE79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9" creationId="{C426B72D-075B-4610-8B91-E0F6F9CA7E38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28:59.234" v="1456" actId="1037"/>
        <pc:sldMkLst>
          <pc:docMk/>
          <pc:sldMk cId="728356884" sldId="422"/>
        </pc:sldMkLst>
        <pc:spChg chg="add mod">
          <ac:chgData name="Михаил Попов" userId="1ff28dec684c2c56" providerId="LiveId" clId="{C640446D-CD6B-4B93-B222-4560E6EE3E3F}" dt="2020-10-16T14:20:55.351" v="1418" actId="404"/>
          <ac:spMkLst>
            <pc:docMk/>
            <pc:sldMk cId="728356884" sldId="422"/>
            <ac:spMk id="2" creationId="{EB2C45A6-49A6-4E4A-96CB-C051E1E38CB3}"/>
          </ac:spMkLst>
        </pc:spChg>
        <pc:spChg chg="add">
          <ac:chgData name="Михаил Попов" userId="1ff28dec684c2c56" providerId="LiveId" clId="{C640446D-CD6B-4B93-B222-4560E6EE3E3F}" dt="2020-10-16T14:19:46.703" v="1369" actId="22"/>
          <ac:spMkLst>
            <pc:docMk/>
            <pc:sldMk cId="728356884" sldId="422"/>
            <ac:spMk id="6" creationId="{4EDE1A93-7416-44BB-8BD6-9F589AFB1816}"/>
          </ac:spMkLst>
        </pc:spChg>
        <pc:spChg chg="add mod">
          <ac:chgData name="Михаил Попов" userId="1ff28dec684c2c56" providerId="LiveId" clId="{C640446D-CD6B-4B93-B222-4560E6EE3E3F}" dt="2020-10-16T14:28:59.234" v="1456" actId="1037"/>
          <ac:spMkLst>
            <pc:docMk/>
            <pc:sldMk cId="728356884" sldId="422"/>
            <ac:spMk id="13" creationId="{0CC88423-1742-4925-9D98-E0C2FE219FB4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4" creationId="{6FED5D92-8CFE-48E9-875C-3515DB2B1FA7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5" creationId="{F2679FAB-79D0-433F-A817-68E583162F1D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7" creationId="{7AD7FD4A-6711-4F0E-9E2C-ADF80E650B15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8" creationId="{B99F2ADD-A54B-43A0-B291-CCC571181040}"/>
          </ac:spMkLst>
        </pc:spChg>
        <pc:spChg chg="add mod">
          <ac:chgData name="Михаил Попов" userId="1ff28dec684c2c56" providerId="LiveId" clId="{C640446D-CD6B-4B93-B222-4560E6EE3E3F}" dt="2020-10-16T14:24:31.638" v="1434" actId="20577"/>
          <ac:spMkLst>
            <pc:docMk/>
            <pc:sldMk cId="728356884" sldId="422"/>
            <ac:spMk id="28" creationId="{208D2947-2219-4CC1-A8ED-062C2C32A313}"/>
          </ac:spMkLst>
        </pc:spChg>
        <pc:spChg chg="add mod">
          <ac:chgData name="Михаил Попов" userId="1ff28dec684c2c56" providerId="LiveId" clId="{C640446D-CD6B-4B93-B222-4560E6EE3E3F}" dt="2020-10-16T14:24:35.464" v="1435" actId="20577"/>
          <ac:spMkLst>
            <pc:docMk/>
            <pc:sldMk cId="728356884" sldId="422"/>
            <ac:spMk id="29" creationId="{0F784C0E-C9BC-4E0A-9568-70782E477E90}"/>
          </ac:spMkLst>
        </pc:spChg>
        <pc:spChg chg="add mod">
          <ac:chgData name="Михаил Попов" userId="1ff28dec684c2c56" providerId="LiveId" clId="{C640446D-CD6B-4B93-B222-4560E6EE3E3F}" dt="2020-10-16T14:23:44.729" v="1427" actId="164"/>
          <ac:spMkLst>
            <pc:docMk/>
            <pc:sldMk cId="728356884" sldId="422"/>
            <ac:spMk id="30" creationId="{ADF96827-62E7-4C34-B666-692B18201217}"/>
          </ac:spMkLst>
        </pc:spChg>
        <pc:spChg chg="add mod">
          <ac:chgData name="Михаил Попов" userId="1ff28dec684c2c56" providerId="LiveId" clId="{C640446D-CD6B-4B93-B222-4560E6EE3E3F}" dt="2020-10-16T14:23:56.628" v="1431" actId="1076"/>
          <ac:spMkLst>
            <pc:docMk/>
            <pc:sldMk cId="728356884" sldId="422"/>
            <ac:spMk id="39" creationId="{AD22D5E0-FF5D-4E95-BD39-06ACABC13C67}"/>
          </ac:spMkLst>
        </pc:spChg>
        <pc:grpChg chg="add mod">
          <ac:chgData name="Михаил Попов" userId="1ff28dec684c2c56" providerId="LiveId" clId="{C640446D-CD6B-4B93-B222-4560E6EE3E3F}" dt="2020-10-16T14:23:21.704" v="1424" actId="164"/>
          <ac:grpSpMkLst>
            <pc:docMk/>
            <pc:sldMk cId="728356884" sldId="422"/>
            <ac:grpSpMk id="35" creationId="{8F57C3F0-F723-40EB-B6DC-1943B18B8B46}"/>
          </ac:grpSpMkLst>
        </pc:grpChg>
        <pc:grpChg chg="add mod">
          <ac:chgData name="Михаил Попов" userId="1ff28dec684c2c56" providerId="LiveId" clId="{C640446D-CD6B-4B93-B222-4560E6EE3E3F}" dt="2020-10-16T14:23:32.157" v="1425" actId="164"/>
          <ac:grpSpMkLst>
            <pc:docMk/>
            <pc:sldMk cId="728356884" sldId="422"/>
            <ac:grpSpMk id="36" creationId="{41837B41-B674-4610-BA6B-EAFCA99A4E29}"/>
          </ac:grpSpMkLst>
        </pc:grpChg>
        <pc:grpChg chg="add mod">
          <ac:chgData name="Михаил Попов" userId="1ff28dec684c2c56" providerId="LiveId" clId="{C640446D-CD6B-4B93-B222-4560E6EE3E3F}" dt="2020-10-16T14:23:44.729" v="1427" actId="164"/>
          <ac:grpSpMkLst>
            <pc:docMk/>
            <pc:sldMk cId="728356884" sldId="422"/>
            <ac:grpSpMk id="37" creationId="{65489A52-F229-4983-BE0A-5EA51386EC72}"/>
          </ac:grpSpMkLst>
        </pc:grpChg>
        <pc:cxnChg chg="add mod">
          <ac:chgData name="Михаил Попов" userId="1ff28dec684c2c56" providerId="LiveId" clId="{C640446D-CD6B-4B93-B222-4560E6EE3E3F}" dt="2020-10-16T14:23:09.332" v="1423" actId="14100"/>
          <ac:cxnSpMkLst>
            <pc:docMk/>
            <pc:sldMk cId="728356884" sldId="422"/>
            <ac:cxnSpMk id="7" creationId="{7211E68D-7975-4408-8FDA-16B127659BFA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8" creationId="{C2CB1F03-0CB1-48D1-83C0-2C65014F2046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9" creationId="{D6C898E3-AA7B-4CA0-AB21-B651E10F94E3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0" creationId="{A583657B-30C3-4FC3-A60A-6246D6F9EE6B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1" creationId="{ED680A73-7B6F-4C1B-B3A8-AE610C088BCC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2" creationId="{4B01231D-0AFA-42F2-AA9E-DBEFA02E5890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6" creationId="{04231CD3-393E-41EE-B6E3-B95F01B4680B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19" creationId="{39C24893-DE37-4DAD-B61B-99724CF8DA36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0" creationId="{130FD4BE-CAA9-4D55-BCA0-BCF244A9DF41}"/>
          </ac:cxnSpMkLst>
        </pc:cxnChg>
        <pc:cxnChg chg="add mod">
          <ac:chgData name="Михаил Попов" userId="1ff28dec684c2c56" providerId="LiveId" clId="{C640446D-CD6B-4B93-B222-4560E6EE3E3F}" dt="2020-10-16T14:23:44.729" v="1427" actId="164"/>
          <ac:cxnSpMkLst>
            <pc:docMk/>
            <pc:sldMk cId="728356884" sldId="422"/>
            <ac:cxnSpMk id="21" creationId="{E158C0EA-CA84-4EEC-8ECF-8D1A45FF598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2" creationId="{C2BDF80D-1D65-4A82-8436-3C5B3667FFF5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3" creationId="{0446DA5A-970B-404B-B325-6C12A5047A21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4" creationId="{B7CD3B13-F3F9-4359-8DD3-B833AB69B1E6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5" creationId="{5335147D-083D-4BF0-BA1D-F9C55B654AF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6" creationId="{E3E8B7B9-77C9-4261-9232-47D58814EE58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7" creationId="{5CD2CD58-6B66-48D8-A7FC-776F0179B0DA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2" creationId="{7C2C527F-00B8-4CF9-8D80-C30FB90FFA70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3" creationId="{CEF2473E-ED72-40F3-A7B0-32BE9447B167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4:36:41.186" v="1540"/>
        <pc:sldMkLst>
          <pc:docMk/>
          <pc:sldMk cId="3314240217" sldId="423"/>
        </pc:sldMkLst>
        <pc:spChg chg="add mod">
          <ac:chgData name="Михаил Попов" userId="1ff28dec684c2c56" providerId="LiveId" clId="{C640446D-CD6B-4B93-B222-4560E6EE3E3F}" dt="2020-10-16T14:30:03.976" v="1488" actId="108"/>
          <ac:spMkLst>
            <pc:docMk/>
            <pc:sldMk cId="3314240217" sldId="423"/>
            <ac:spMk id="2" creationId="{CEA98873-68C5-49E4-888A-CC61E07A1A93}"/>
          </ac:spMkLst>
        </pc:spChg>
        <pc:spChg chg="add del mod">
          <ac:chgData name="Михаил Попов" userId="1ff28dec684c2c56" providerId="LiveId" clId="{C640446D-CD6B-4B93-B222-4560E6EE3E3F}" dt="2020-10-16T14:33:58.400" v="1507" actId="478"/>
          <ac:spMkLst>
            <pc:docMk/>
            <pc:sldMk cId="3314240217" sldId="423"/>
            <ac:spMk id="13" creationId="{F8FCBE3A-246F-4850-AED5-438414E0445D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4" creationId="{119F8864-F249-4EF1-B560-E278FE973CD6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5" creationId="{8E1A8FB5-4B3E-4A31-9DC5-3ED3A629478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6" creationId="{3FC9732F-4334-4AD7-A998-935FDFC401E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7" creationId="{A5FEE777-EF2B-4122-A341-D240B47A2B81}"/>
          </ac:spMkLst>
        </pc:spChg>
        <pc:spChg chg="add mod">
          <ac:chgData name="Михаил Попов" userId="1ff28dec684c2c56" providerId="LiveId" clId="{C640446D-CD6B-4B93-B222-4560E6EE3E3F}" dt="2020-10-16T14:36:21.857" v="1537" actId="1076"/>
          <ac:spMkLst>
            <pc:docMk/>
            <pc:sldMk cId="3314240217" sldId="423"/>
            <ac:spMk id="18" creationId="{4B81E39F-8648-4280-912D-3A490798017E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9" creationId="{225D5D31-929B-47C8-9AA0-AD71369A224E}"/>
          </ac:spMkLst>
        </pc:spChg>
        <pc:spChg chg="add">
          <ac:chgData name="Михаил Попов" userId="1ff28dec684c2c56" providerId="LiveId" clId="{C640446D-CD6B-4B93-B222-4560E6EE3E3F}" dt="2020-10-16T14:29:13.164" v="1457" actId="22"/>
          <ac:spMkLst>
            <pc:docMk/>
            <pc:sldMk cId="3314240217" sldId="423"/>
            <ac:spMk id="22" creationId="{3BE099E2-B07D-4AEA-886D-48965307B0A5}"/>
          </ac:spMkLst>
        </pc:spChg>
        <pc:spChg chg="add mod">
          <ac:chgData name="Михаил Попов" userId="1ff28dec684c2c56" providerId="LiveId" clId="{C640446D-CD6B-4B93-B222-4560E6EE3E3F}" dt="2020-10-16T14:30:54.471" v="1490" actId="164"/>
          <ac:spMkLst>
            <pc:docMk/>
            <pc:sldMk cId="3314240217" sldId="423"/>
            <ac:spMk id="30" creationId="{C03B982B-C607-4169-91C7-F3FF62E20823}"/>
          </ac:spMkLst>
        </pc:spChg>
        <pc:spChg chg="add del mod">
          <ac:chgData name="Михаил Попов" userId="1ff28dec684c2c56" providerId="LiveId" clId="{C640446D-CD6B-4B93-B222-4560E6EE3E3F}" dt="2020-10-16T14:33:55.692" v="1506" actId="21"/>
          <ac:spMkLst>
            <pc:docMk/>
            <pc:sldMk cId="3314240217" sldId="423"/>
            <ac:spMk id="32" creationId="{7D514386-2CA1-4364-B42C-575FE0D94665}"/>
          </ac:spMkLst>
        </pc:spChg>
        <pc:spChg chg="add mod">
          <ac:chgData name="Михаил Попов" userId="1ff28dec684c2c56" providerId="LiveId" clId="{C640446D-CD6B-4B93-B222-4560E6EE3E3F}" dt="2020-10-16T14:34:05.055" v="1510" actId="20577"/>
          <ac:spMkLst>
            <pc:docMk/>
            <pc:sldMk cId="3314240217" sldId="423"/>
            <ac:spMk id="33" creationId="{31C87896-913F-494A-BA0D-5606C4E481BE}"/>
          </ac:spMkLst>
        </pc:spChg>
        <pc:spChg chg="add mod">
          <ac:chgData name="Михаил Попов" userId="1ff28dec684c2c56" providerId="LiveId" clId="{C640446D-CD6B-4B93-B222-4560E6EE3E3F}" dt="2020-10-16T14:35:11.845" v="1524"/>
          <ac:spMkLst>
            <pc:docMk/>
            <pc:sldMk cId="3314240217" sldId="423"/>
            <ac:spMk id="43" creationId="{79E9804D-152B-4B96-84C5-B91201B8873B}"/>
          </ac:spMkLst>
        </pc:s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4" creationId="{44EBEA73-BCBC-4B21-A311-A82F179DAADD}"/>
          </ac:grpSpMkLst>
        </pc:gr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7" creationId="{B8F58472-7FFD-4B7F-9FF3-268F13CB8A06}"/>
          </ac:grpSpMkLst>
        </pc:grpChg>
        <pc:grpChg chg="add mod">
          <ac:chgData name="Михаил Попов" userId="1ff28dec684c2c56" providerId="LiveId" clId="{C640446D-CD6B-4B93-B222-4560E6EE3E3F}" dt="2020-10-16T14:30:54.471" v="1490" actId="164"/>
          <ac:grpSpMkLst>
            <pc:docMk/>
            <pc:sldMk cId="3314240217" sldId="423"/>
            <ac:grpSpMk id="31" creationId="{85749EC6-C9A3-4461-8C91-A39173CCEB79}"/>
          </ac:grpSpMkLst>
        </pc:grpChg>
        <pc:grpChg chg="add del mod">
          <ac:chgData name="Михаил Попов" userId="1ff28dec684c2c56" providerId="LiveId" clId="{C640446D-CD6B-4B93-B222-4560E6EE3E3F}" dt="2020-10-16T14:34:25.312" v="1513" actId="478"/>
          <ac:grpSpMkLst>
            <pc:docMk/>
            <pc:sldMk cId="3314240217" sldId="423"/>
            <ac:grpSpMk id="34" creationId="{0B1B9186-645E-4ED6-9FB6-7CD823D62125}"/>
          </ac:grpSpMkLst>
        </pc:grpChg>
        <pc:grpChg chg="add mod">
          <ac:chgData name="Михаил Попов" userId="1ff28dec684c2c56" providerId="LiveId" clId="{C640446D-CD6B-4B93-B222-4560E6EE3E3F}" dt="2020-10-16T14:36:39.408" v="1539" actId="164"/>
          <ac:grpSpMkLst>
            <pc:docMk/>
            <pc:sldMk cId="3314240217" sldId="423"/>
            <ac:grpSpMk id="44" creationId="{7D75AA59-3D0A-4DA8-B1AC-064E9BCF40EF}"/>
          </ac:grpSpMkLst>
        </pc:grp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5" creationId="{70270F8F-1438-47D6-B456-6CE46F15BD42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6" creationId="{DAC8D619-C03E-4CA1-9188-5DD7A97E2BCA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8" creationId="{F3AE76A1-379F-499C-BE9C-317E1457ADF7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9" creationId="{6F0E01BA-0F0C-416A-AA36-7536D512123B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0" creationId="{7FDE7285-2FB0-41CB-941F-6EAA98F8FAE4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1" creationId="{570BE980-6A3E-4EC0-9DEC-510F40058E43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2" creationId="{B57A3239-8755-47CB-ACFF-6D5198C03A34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3" creationId="{12BC0E3E-4BD1-48C4-8E71-55E8D058C83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4" creationId="{505C3A0A-5A99-4691-B3F7-1310BED1B4B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5" creationId="{F2092515-1A08-47C1-A22C-8741B0D3E658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6" creationId="{36942F1F-0979-48E4-9F6B-7520CA0E9B40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7" creationId="{45858E5E-BAD0-47BE-AF6A-7250F008627A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8" creationId="{A9000586-0D11-4885-9FCB-22CD8C1DA003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9" creationId="{CF6DEFC2-97F0-4736-BD39-04A0EFBC1FDD}"/>
          </ac:cxnSpMkLst>
        </pc:cxnChg>
        <pc:cxnChg chg="mod topLvl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5" creationId="{945D6EB6-3193-4E03-9E58-95A9C5FBA8AE}"/>
          </ac:cxnSpMkLst>
        </pc:cxnChg>
        <pc:cxnChg chg="del mod topLvl">
          <ac:chgData name="Михаил Попов" userId="1ff28dec684c2c56" providerId="LiveId" clId="{C640446D-CD6B-4B93-B222-4560E6EE3E3F}" dt="2020-10-16T14:34:25.312" v="1513" actId="478"/>
          <ac:cxnSpMkLst>
            <pc:docMk/>
            <pc:sldMk cId="3314240217" sldId="423"/>
            <ac:cxnSpMk id="36" creationId="{98207AB7-F9C9-4E3D-B0F4-671D727BB243}"/>
          </ac:cxnSpMkLst>
        </pc:cxnChg>
        <pc:cxnChg chg="add mod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9" creationId="{ECFD31DA-7534-4652-A10F-2AFDCA02C2CE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37:22.151" v="1541"/>
        <pc:sldMkLst>
          <pc:docMk/>
          <pc:sldMk cId="1982116305" sldId="424"/>
        </pc:sldMkLst>
        <pc:spChg chg="add mod">
          <ac:chgData name="Михаил Попов" userId="1ff28dec684c2c56" providerId="LiveId" clId="{C640446D-CD6B-4B93-B222-4560E6EE3E3F}" dt="2020-10-16T14:15:47.919" v="1361" actId="1076"/>
          <ac:spMkLst>
            <pc:docMk/>
            <pc:sldMk cId="1982116305" sldId="424"/>
            <ac:spMk id="2" creationId="{C2FA585E-92C6-4F82-ADED-5B50C9E9A1E9}"/>
          </ac:spMkLst>
        </pc:spChg>
        <pc:picChg chg="add mod">
          <ac:chgData name="Михаил Попов" userId="1ff28dec684c2c56" providerId="LiveId" clId="{C640446D-CD6B-4B93-B222-4560E6EE3E3F}" dt="2020-10-16T14:15:41.188" v="1359" actId="1076"/>
          <ac:picMkLst>
            <pc:docMk/>
            <pc:sldMk cId="1982116305" sldId="424"/>
            <ac:picMk id="6" creationId="{2EECEF88-76A0-4EEA-93E3-A29D2A06D714}"/>
          </ac:picMkLst>
        </pc:picChg>
      </pc:sldChg>
      <pc:sldChg chg="addSp modSp add mod ord modAnim">
        <pc:chgData name="Михаил Попов" userId="1ff28dec684c2c56" providerId="LiveId" clId="{C640446D-CD6B-4B93-B222-4560E6EE3E3F}" dt="2020-10-16T15:00:12.557" v="1585"/>
        <pc:sldMkLst>
          <pc:docMk/>
          <pc:sldMk cId="2906226925" sldId="425"/>
        </pc:sldMkLst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2" creationId="{73870C6D-6E80-48F4-AB85-8E8EE342B756}"/>
          </ac:spMkLst>
        </pc:spChg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7" creationId="{729D5184-38AD-426D-8611-28C26A5B5CFD}"/>
          </ac:spMkLst>
        </pc:spChg>
        <pc:grpChg chg="add mod">
          <ac:chgData name="Михаил Попов" userId="1ff28dec684c2c56" providerId="LiveId" clId="{C640446D-CD6B-4B93-B222-4560E6EE3E3F}" dt="2020-10-16T15:00:05.715" v="1584" actId="164"/>
          <ac:grpSpMkLst>
            <pc:docMk/>
            <pc:sldMk cId="2906226925" sldId="425"/>
            <ac:grpSpMk id="5" creationId="{803E6838-940A-42FE-9888-18211AD9C92A}"/>
          </ac:grpSpMkLst>
        </pc:grpChg>
      </pc:sldChg>
      <pc:sldChg chg="addSp delSp modSp new mod modAnim">
        <pc:chgData name="Михаил Попов" userId="1ff28dec684c2c56" providerId="LiveId" clId="{C640446D-CD6B-4B93-B222-4560E6EE3E3F}" dt="2020-10-16T15:28:06.036" v="1645"/>
        <pc:sldMkLst>
          <pc:docMk/>
          <pc:sldMk cId="2464515010" sldId="426"/>
        </pc:sldMkLst>
        <pc:spChg chg="del">
          <ac:chgData name="Михаил Попов" userId="1ff28dec684c2c56" providerId="LiveId" clId="{C640446D-CD6B-4B93-B222-4560E6EE3E3F}" dt="2020-10-16T15:24:36.684" v="1593" actId="478"/>
          <ac:spMkLst>
            <pc:docMk/>
            <pc:sldMk cId="2464515010" sldId="426"/>
            <ac:spMk id="2" creationId="{D56ECE83-C440-4C5B-8996-D99A82609506}"/>
          </ac:spMkLst>
        </pc:spChg>
        <pc:spChg chg="del">
          <ac:chgData name="Михаил Попов" userId="1ff28dec684c2c56" providerId="LiveId" clId="{C640446D-CD6B-4B93-B222-4560E6EE3E3F}" dt="2020-10-16T15:24:36.068" v="1592" actId="478"/>
          <ac:spMkLst>
            <pc:docMk/>
            <pc:sldMk cId="2464515010" sldId="426"/>
            <ac:spMk id="3" creationId="{B7DFA064-1DD2-4288-A5D1-D21C6B7E6EC9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4" creationId="{C5B2435E-0FD8-4DD3-85FA-F7ED783803E1}"/>
          </ac:spMkLst>
        </pc:spChg>
        <pc:spChg chg="add mod">
          <ac:chgData name="Михаил Попов" userId="1ff28dec684c2c56" providerId="LiveId" clId="{C640446D-CD6B-4B93-B222-4560E6EE3E3F}" dt="2020-10-16T15:24:49.740" v="1595" actId="164"/>
          <ac:spMkLst>
            <pc:docMk/>
            <pc:sldMk cId="2464515010" sldId="426"/>
            <ac:spMk id="5" creationId="{11FBF45B-AA68-4453-B2DB-7104C105458C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6" creationId="{964032B3-5093-41BE-87B6-C5C87410DE47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7" creationId="{A6167617-6C12-478D-8314-8EFCEC912A4B}"/>
          </ac:spMkLst>
        </pc:spChg>
        <pc:spChg chg="add mod">
          <ac:chgData name="Михаил Попов" userId="1ff28dec684c2c56" providerId="LiveId" clId="{C640446D-CD6B-4B93-B222-4560E6EE3E3F}" dt="2020-10-16T15:27:59.661" v="1643" actId="164"/>
          <ac:spMkLst>
            <pc:docMk/>
            <pc:sldMk cId="2464515010" sldId="426"/>
            <ac:spMk id="8" creationId="{B197C480-BE03-4BBB-9877-54204AD673FF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9" creationId="{43278C5A-B3CD-4A00-8BC3-368D279C2B4C}"/>
          </ac:spMkLst>
        </pc:spChg>
        <pc:spChg chg="add mod">
          <ac:chgData name="Михаил Попов" userId="1ff28dec684c2c56" providerId="LiveId" clId="{C640446D-CD6B-4B93-B222-4560E6EE3E3F}" dt="2020-10-16T15:26:30.420" v="1628" actId="164"/>
          <ac:spMkLst>
            <pc:docMk/>
            <pc:sldMk cId="2464515010" sldId="426"/>
            <ac:spMk id="10" creationId="{E55EAA0A-3596-4355-848E-349D3B99DEF3}"/>
          </ac:spMkLst>
        </pc:spChg>
        <pc:spChg chg="add mod">
          <ac:chgData name="Михаил Попов" userId="1ff28dec684c2c56" providerId="LiveId" clId="{C640446D-CD6B-4B93-B222-4560E6EE3E3F}" dt="2020-10-16T15:26:38.147" v="1630" actId="164"/>
          <ac:spMkLst>
            <pc:docMk/>
            <pc:sldMk cId="2464515010" sldId="426"/>
            <ac:spMk id="11" creationId="{15F3888C-5D9D-4D76-8BAB-6C92B44A9174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26" creationId="{2D55AD4A-6B16-49C5-ADBC-A8D907C756F4}"/>
          </ac:spMkLst>
        </pc:spChg>
        <pc:spChg chg="add mod">
          <ac:chgData name="Михаил Попов" userId="1ff28dec684c2c56" providerId="LiveId" clId="{C640446D-CD6B-4B93-B222-4560E6EE3E3F}" dt="2020-10-16T15:27:53.660" v="1642" actId="1076"/>
          <ac:spMkLst>
            <pc:docMk/>
            <pc:sldMk cId="2464515010" sldId="426"/>
            <ac:spMk id="28" creationId="{3958F4D4-28E3-4C22-A086-22FE1819C252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30" creationId="{D9B8859F-D7F8-4D3F-AD36-EE7481995078}"/>
          </ac:spMkLst>
        </pc:spChg>
        <pc:grpChg chg="add mod">
          <ac:chgData name="Михаил Попов" userId="1ff28dec684c2c56" providerId="LiveId" clId="{C640446D-CD6B-4B93-B222-4560E6EE3E3F}" dt="2020-10-16T15:24:49.740" v="1595" actId="164"/>
          <ac:grpSpMkLst>
            <pc:docMk/>
            <pc:sldMk cId="2464515010" sldId="426"/>
            <ac:grpSpMk id="24" creationId="{CE0754BA-B9EF-45BF-B881-4A5A467C46E9}"/>
          </ac:grpSpMkLst>
        </pc:grpChg>
        <pc:grpChg chg="add mod">
          <ac:chgData name="Михаил Попов" userId="1ff28dec684c2c56" providerId="LiveId" clId="{C640446D-CD6B-4B93-B222-4560E6EE3E3F}" dt="2020-10-16T15:26:16.711" v="1626" actId="164"/>
          <ac:grpSpMkLst>
            <pc:docMk/>
            <pc:sldMk cId="2464515010" sldId="426"/>
            <ac:grpSpMk id="31" creationId="{02DCD56A-7250-4E7C-BC85-DA0FAEBF4B01}"/>
          </ac:grpSpMkLst>
        </pc:grpChg>
        <pc:grpChg chg="add mod">
          <ac:chgData name="Михаил Попов" userId="1ff28dec684c2c56" providerId="LiveId" clId="{C640446D-CD6B-4B93-B222-4560E6EE3E3F}" dt="2020-10-16T15:26:30.420" v="1628" actId="164"/>
          <ac:grpSpMkLst>
            <pc:docMk/>
            <pc:sldMk cId="2464515010" sldId="426"/>
            <ac:grpSpMk id="32" creationId="{3F930B23-F703-4681-AA86-9C7F5A308597}"/>
          </ac:grpSpMkLst>
        </pc:grpChg>
        <pc:grpChg chg="add mod">
          <ac:chgData name="Михаил Попов" userId="1ff28dec684c2c56" providerId="LiveId" clId="{C640446D-CD6B-4B93-B222-4560E6EE3E3F}" dt="2020-10-16T15:26:38.147" v="1630" actId="164"/>
          <ac:grpSpMkLst>
            <pc:docMk/>
            <pc:sldMk cId="2464515010" sldId="426"/>
            <ac:grpSpMk id="33" creationId="{2D2091CA-0FEC-43CC-989E-8B7323873151}"/>
          </ac:grpSpMkLst>
        </pc:grpChg>
        <pc:grpChg chg="add mod">
          <ac:chgData name="Михаил Попов" userId="1ff28dec684c2c56" providerId="LiveId" clId="{C640446D-CD6B-4B93-B222-4560E6EE3E3F}" dt="2020-10-16T15:26:50.485" v="1632" actId="164"/>
          <ac:grpSpMkLst>
            <pc:docMk/>
            <pc:sldMk cId="2464515010" sldId="426"/>
            <ac:grpSpMk id="34" creationId="{5F065EEB-94E1-4BF3-8307-FE7575359629}"/>
          </ac:grpSpMkLst>
        </pc:grpChg>
        <pc:grpChg chg="add mod">
          <ac:chgData name="Михаил Попов" userId="1ff28dec684c2c56" providerId="LiveId" clId="{C640446D-CD6B-4B93-B222-4560E6EE3E3F}" dt="2020-10-16T15:27:26.214" v="1636" actId="164"/>
          <ac:grpSpMkLst>
            <pc:docMk/>
            <pc:sldMk cId="2464515010" sldId="426"/>
            <ac:grpSpMk id="36" creationId="{D05E1C27-942E-4FB4-9544-4D57B4D7BAA1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7" creationId="{07D3247A-0BEC-419A-BE31-5F01BE066D54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8" creationId="{C108B80B-EBFE-44E4-968D-4CCC1EFD6464}"/>
          </ac:grpSpMkLst>
        </pc:grpChg>
        <pc:cxnChg chg="add mod">
          <ac:chgData name="Михаил Попов" userId="1ff28dec684c2c56" providerId="LiveId" clId="{C640446D-CD6B-4B93-B222-4560E6EE3E3F}" dt="2020-10-16T15:24:49.740" v="1595" actId="164"/>
          <ac:cxnSpMkLst>
            <pc:docMk/>
            <pc:sldMk cId="2464515010" sldId="426"/>
            <ac:cxnSpMk id="12" creationId="{95547C28-750C-41B0-AE85-0B2B3B917F0F}"/>
          </ac:cxnSpMkLst>
        </pc:cxnChg>
        <pc:cxnChg chg="add mod">
          <ac:chgData name="Михаил Попов" userId="1ff28dec684c2c56" providerId="LiveId" clId="{C640446D-CD6B-4B93-B222-4560E6EE3E3F}" dt="2020-10-16T15:27:26.214" v="1636" actId="164"/>
          <ac:cxnSpMkLst>
            <pc:docMk/>
            <pc:sldMk cId="2464515010" sldId="426"/>
            <ac:cxnSpMk id="13" creationId="{30C842CB-A9BF-4D89-A064-D4C41EFDECC4}"/>
          </ac:cxnSpMkLst>
        </pc:cxnChg>
        <pc:cxnChg chg="add mod">
          <ac:chgData name="Михаил Попов" userId="1ff28dec684c2c56" providerId="LiveId" clId="{C640446D-CD6B-4B93-B222-4560E6EE3E3F}" dt="2020-10-16T15:26:16.711" v="1626" actId="164"/>
          <ac:cxnSpMkLst>
            <pc:docMk/>
            <pc:sldMk cId="2464515010" sldId="426"/>
            <ac:cxnSpMk id="14" creationId="{F67F55C9-94E7-4073-AC42-4C4B3604AB46}"/>
          </ac:cxnSpMkLst>
        </pc:cxnChg>
        <pc:cxnChg chg="add mod">
          <ac:chgData name="Михаил Попов" userId="1ff28dec684c2c56" providerId="LiveId" clId="{C640446D-CD6B-4B93-B222-4560E6EE3E3F}" dt="2020-10-16T15:27:49.400" v="1641" actId="164"/>
          <ac:cxnSpMkLst>
            <pc:docMk/>
            <pc:sldMk cId="2464515010" sldId="426"/>
            <ac:cxnSpMk id="15" creationId="{6FCCCFCF-F602-48E5-A003-5D0F6FD07CA8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16" creationId="{8E1BDAD9-3E4D-4B9F-B266-87A4904B9927}"/>
          </ac:cxnSpMkLst>
        </pc:cxnChg>
        <pc:cxnChg chg="add mod">
          <ac:chgData name="Михаил Попов" userId="1ff28dec684c2c56" providerId="LiveId" clId="{C640446D-CD6B-4B93-B222-4560E6EE3E3F}" dt="2020-10-16T15:26:38.147" v="1630" actId="164"/>
          <ac:cxnSpMkLst>
            <pc:docMk/>
            <pc:sldMk cId="2464515010" sldId="426"/>
            <ac:cxnSpMk id="17" creationId="{31AFE2ED-F5C3-41A1-823B-5CED69EEDAA4}"/>
          </ac:cxnSpMkLst>
        </pc:cxnChg>
        <pc:cxnChg chg="add mod">
          <ac:chgData name="Михаил Попов" userId="1ff28dec684c2c56" providerId="LiveId" clId="{C640446D-CD6B-4B93-B222-4560E6EE3E3F}" dt="2020-10-16T15:26:30.420" v="1628" actId="164"/>
          <ac:cxnSpMkLst>
            <pc:docMk/>
            <pc:sldMk cId="2464515010" sldId="426"/>
            <ac:cxnSpMk id="18" creationId="{BEC58972-A473-4B24-BEDB-9960D6BE0051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19" creationId="{4FAD6765-2491-4120-AF06-193BE59306E9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0" creationId="{1976C1DB-1F92-404F-8CC3-C74BA410FCD3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1" creationId="{210CA118-E0AD-4DC5-A2DF-76E80BCF19AF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2" creationId="{DE975FED-CE1C-4EAF-8B01-5ADA287316EB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23" creationId="{E5273117-E35F-4A6E-AD70-3D1AE961A17C}"/>
          </ac:cxnSpMkLst>
        </pc:cxnChg>
        <pc:cxnChg chg="add mod">
          <ac:chgData name="Михаил Попов" userId="1ff28dec684c2c56" providerId="LiveId" clId="{C640446D-CD6B-4B93-B222-4560E6EE3E3F}" dt="2020-10-16T15:27:03.670" v="1635" actId="1076"/>
          <ac:cxnSpMkLst>
            <pc:docMk/>
            <pc:sldMk cId="2464515010" sldId="426"/>
            <ac:cxnSpMk id="35" creationId="{391629C1-7D49-4896-B0B7-D73A74251119}"/>
          </ac:cxnSpMkLst>
        </pc:cxnChg>
      </pc:sldChg>
      <pc:sldChg chg="delSp add mod delAnim">
        <pc:chgData name="Михаил Попов" userId="1ff28dec684c2c56" providerId="LiveId" clId="{C640446D-CD6B-4B93-B222-4560E6EE3E3F}" dt="2020-10-16T15:29:30.036" v="1648" actId="478"/>
        <pc:sldMkLst>
          <pc:docMk/>
          <pc:sldMk cId="2363284072" sldId="427"/>
        </pc:sldMkLst>
        <pc:grpChg chg="del">
          <ac:chgData name="Михаил Попов" userId="1ff28dec684c2c56" providerId="LiveId" clId="{C640446D-CD6B-4B93-B222-4560E6EE3E3F}" dt="2020-10-16T15:29:28.487" v="1647" actId="478"/>
          <ac:grpSpMkLst>
            <pc:docMk/>
            <pc:sldMk cId="2363284072" sldId="427"/>
            <ac:grpSpMk id="11" creationId="{5CC37C9E-A54B-44AF-95F1-54C6BE0A87DE}"/>
          </ac:grpSpMkLst>
        </pc:grpChg>
        <pc:grpChg chg="del">
          <ac:chgData name="Михаил Попов" userId="1ff28dec684c2c56" providerId="LiveId" clId="{C640446D-CD6B-4B93-B222-4560E6EE3E3F}" dt="2020-10-16T15:29:30.036" v="1648" actId="478"/>
          <ac:grpSpMkLst>
            <pc:docMk/>
            <pc:sldMk cId="2363284072" sldId="427"/>
            <ac:grpSpMk id="12" creationId="{7BA5F6FF-C2AA-4020-A429-92D4E0A39216}"/>
          </ac:grpSpMkLst>
        </pc:grpChg>
      </pc:sldChg>
    </pc:docChg>
  </pc:docChgLst>
  <pc:docChgLst>
    <pc:chgData name="Михаил Попов" userId="1ff28dec684c2c56" providerId="LiveId" clId="{E6749D3B-5E53-4FAF-91BB-90B7E5D2CA81}"/>
    <pc:docChg chg="undo redo custSel addSld delSld modSld sldOrd">
      <pc:chgData name="Михаил Попов" userId="1ff28dec684c2c56" providerId="LiveId" clId="{E6749D3B-5E53-4FAF-91BB-90B7E5D2CA81}" dt="2019-10-13T14:58:47.948" v="316" actId="2696"/>
      <pc:docMkLst>
        <pc:docMk/>
      </pc:docMkLst>
      <pc:sldChg chg="add del">
        <pc:chgData name="Михаил Попов" userId="1ff28dec684c2c56" providerId="LiveId" clId="{E6749D3B-5E53-4FAF-91BB-90B7E5D2CA81}" dt="2019-10-13T13:50:39.272" v="55" actId="2696"/>
        <pc:sldMkLst>
          <pc:docMk/>
          <pc:sldMk cId="2865713397" sldId="257"/>
        </pc:sldMkLst>
      </pc:sldChg>
      <pc:sldChg chg="add del">
        <pc:chgData name="Михаил Попов" userId="1ff28dec684c2c56" providerId="LiveId" clId="{E6749D3B-5E53-4FAF-91BB-90B7E5D2CA81}" dt="2019-10-13T13:50:39.278" v="56" actId="2696"/>
        <pc:sldMkLst>
          <pc:docMk/>
          <pc:sldMk cId="845425993" sldId="25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95986290" sldId="258"/>
        </pc:sldMkLst>
      </pc:sldChg>
      <pc:sldChg chg="add del">
        <pc:chgData name="Михаил Попов" userId="1ff28dec684c2c56" providerId="LiveId" clId="{E6749D3B-5E53-4FAF-91BB-90B7E5D2CA81}" dt="2019-10-13T13:50:39.281" v="57" actId="2696"/>
        <pc:sldMkLst>
          <pc:docMk/>
          <pc:sldMk cId="2597342647" sldId="259"/>
        </pc:sldMkLst>
      </pc:sldChg>
      <pc:sldChg chg="add del">
        <pc:chgData name="Михаил Попов" userId="1ff28dec684c2c56" providerId="LiveId" clId="{E6749D3B-5E53-4FAF-91BB-90B7E5D2CA81}" dt="2019-10-13T13:50:39.283" v="58" actId="2696"/>
        <pc:sldMkLst>
          <pc:docMk/>
          <pc:sldMk cId="3341774811" sldId="26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642440216" sldId="261"/>
        </pc:sldMkLst>
      </pc:sldChg>
      <pc:sldChg chg="modSp add">
        <pc:chgData name="Михаил Попов" userId="1ff28dec684c2c56" providerId="LiveId" clId="{E6749D3B-5E53-4FAF-91BB-90B7E5D2CA81}" dt="2019-10-13T13:54:21.022" v="61" actId="2711"/>
        <pc:sldMkLst>
          <pc:docMk/>
          <pc:sldMk cId="362349218" sldId="262"/>
        </pc:sldMkLst>
        <pc:spChg chg="mod">
          <ac:chgData name="Михаил Попов" userId="1ff28dec684c2c56" providerId="LiveId" clId="{E6749D3B-5E53-4FAF-91BB-90B7E5D2CA81}" dt="2019-10-13T13:54:21.022" v="61" actId="2711"/>
          <ac:spMkLst>
            <pc:docMk/>
            <pc:sldMk cId="362349218" sldId="262"/>
            <ac:spMk id="3" creationId="{00000000-0000-0000-0000-000000000000}"/>
          </ac:spMkLst>
        </pc:spChg>
      </pc:sldChg>
      <pc:sldChg chg="addSp delSp modSp add">
        <pc:chgData name="Михаил Попов" userId="1ff28dec684c2c56" providerId="LiveId" clId="{E6749D3B-5E53-4FAF-91BB-90B7E5D2CA81}" dt="2019-10-13T13:54:32.345" v="64" actId="478"/>
        <pc:sldMkLst>
          <pc:docMk/>
          <pc:sldMk cId="4247644008" sldId="263"/>
        </pc:sldMkLst>
        <pc:spChg chg="del">
          <ac:chgData name="Михаил Попов" userId="1ff28dec684c2c56" providerId="LiveId" clId="{E6749D3B-5E53-4FAF-91BB-90B7E5D2CA81}" dt="2019-10-13T13:54:29.637" v="62" actId="478"/>
          <ac:spMkLst>
            <pc:docMk/>
            <pc:sldMk cId="4247644008" sldId="263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2.345" v="64" actId="478"/>
          <ac:spMkLst>
            <pc:docMk/>
            <pc:sldMk cId="4247644008" sldId="263"/>
            <ac:spMk id="5" creationId="{C100486E-9732-420B-89DF-D02DE135D61F}"/>
          </ac:spMkLst>
        </pc:spChg>
        <pc:spChg chg="add">
          <ac:chgData name="Михаил Попов" userId="1ff28dec684c2c56" providerId="LiveId" clId="{E6749D3B-5E53-4FAF-91BB-90B7E5D2CA81}" dt="2019-10-13T13:54:29.785" v="63"/>
          <ac:spMkLst>
            <pc:docMk/>
            <pc:sldMk cId="4247644008" sldId="263"/>
            <ac:spMk id="6" creationId="{0395E9CF-602F-4BEE-9EBE-19E850045E0B}"/>
          </ac:spMkLst>
        </pc:spChg>
      </pc:sldChg>
      <pc:sldChg chg="addSp delSp modSp add">
        <pc:chgData name="Михаил Попов" userId="1ff28dec684c2c56" providerId="LiveId" clId="{E6749D3B-5E53-4FAF-91BB-90B7E5D2CA81}" dt="2019-10-13T13:54:37.945" v="67" actId="478"/>
        <pc:sldMkLst>
          <pc:docMk/>
          <pc:sldMk cId="1689004057" sldId="264"/>
        </pc:sldMkLst>
        <pc:spChg chg="del">
          <ac:chgData name="Михаил Попов" userId="1ff28dec684c2c56" providerId="LiveId" clId="{E6749D3B-5E53-4FAF-91BB-90B7E5D2CA81}" dt="2019-10-13T13:54:35.688" v="65" actId="478"/>
          <ac:spMkLst>
            <pc:docMk/>
            <pc:sldMk cId="1689004057" sldId="264"/>
            <ac:spMk id="4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7.945" v="67" actId="478"/>
          <ac:spMkLst>
            <pc:docMk/>
            <pc:sldMk cId="1689004057" sldId="264"/>
            <ac:spMk id="5" creationId="{AC617CB7-0828-448B-82B0-94871EDAF6B4}"/>
          </ac:spMkLst>
        </pc:spChg>
        <pc:spChg chg="add">
          <ac:chgData name="Михаил Попов" userId="1ff28dec684c2c56" providerId="LiveId" clId="{E6749D3B-5E53-4FAF-91BB-90B7E5D2CA81}" dt="2019-10-13T13:54:35.899" v="66"/>
          <ac:spMkLst>
            <pc:docMk/>
            <pc:sldMk cId="1689004057" sldId="264"/>
            <ac:spMk id="6" creationId="{60E5356F-1A05-4A8D-9AC3-9E1FE10EAA81}"/>
          </ac:spMkLst>
        </pc:spChg>
      </pc:sldChg>
      <pc:sldChg chg="addSp delSp modSp add">
        <pc:chgData name="Михаил Попов" userId="1ff28dec684c2c56" providerId="LiveId" clId="{E6749D3B-5E53-4FAF-91BB-90B7E5D2CA81}" dt="2019-10-13T13:54:47.907" v="70" actId="478"/>
        <pc:sldMkLst>
          <pc:docMk/>
          <pc:sldMk cId="3966752690" sldId="265"/>
        </pc:sldMkLst>
        <pc:spChg chg="del">
          <ac:chgData name="Михаил Попов" userId="1ff28dec684c2c56" providerId="LiveId" clId="{E6749D3B-5E53-4FAF-91BB-90B7E5D2CA81}" dt="2019-10-13T13:54:45.924" v="68" actId="478"/>
          <ac:spMkLst>
            <pc:docMk/>
            <pc:sldMk cId="3966752690" sldId="265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47.907" v="70" actId="478"/>
          <ac:spMkLst>
            <pc:docMk/>
            <pc:sldMk cId="3966752690" sldId="265"/>
            <ac:spMk id="5" creationId="{9AE2A077-3868-4A67-8179-7B029F1A92F1}"/>
          </ac:spMkLst>
        </pc:spChg>
        <pc:spChg chg="add">
          <ac:chgData name="Михаил Попов" userId="1ff28dec684c2c56" providerId="LiveId" clId="{E6749D3B-5E53-4FAF-91BB-90B7E5D2CA81}" dt="2019-10-13T13:54:46.110" v="69"/>
          <ac:spMkLst>
            <pc:docMk/>
            <pc:sldMk cId="3966752690" sldId="265"/>
            <ac:spMk id="6" creationId="{59DA3CEE-68A9-4A17-AFF1-C1C8FEB501AF}"/>
          </ac:spMkLst>
        </pc:spChg>
      </pc:sldChg>
      <pc:sldChg chg="addSp delSp modSp add">
        <pc:chgData name="Михаил Попов" userId="1ff28dec684c2c56" providerId="LiveId" clId="{E6749D3B-5E53-4FAF-91BB-90B7E5D2CA81}" dt="2019-10-13T13:54:53.958" v="73" actId="478"/>
        <pc:sldMkLst>
          <pc:docMk/>
          <pc:sldMk cId="3607868446" sldId="266"/>
        </pc:sldMkLst>
        <pc:spChg chg="del">
          <ac:chgData name="Михаил Попов" userId="1ff28dec684c2c56" providerId="LiveId" clId="{E6749D3B-5E53-4FAF-91BB-90B7E5D2CA81}" dt="2019-10-13T13:54:51.874" v="71" actId="478"/>
          <ac:spMkLst>
            <pc:docMk/>
            <pc:sldMk cId="3607868446" sldId="266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53.958" v="73" actId="478"/>
          <ac:spMkLst>
            <pc:docMk/>
            <pc:sldMk cId="3607868446" sldId="266"/>
            <ac:spMk id="5" creationId="{28747FAC-C55E-40CF-A923-D6809F569EE8}"/>
          </ac:spMkLst>
        </pc:spChg>
        <pc:spChg chg="add">
          <ac:chgData name="Михаил Попов" userId="1ff28dec684c2c56" providerId="LiveId" clId="{E6749D3B-5E53-4FAF-91BB-90B7E5D2CA81}" dt="2019-10-13T13:54:52.099" v="72"/>
          <ac:spMkLst>
            <pc:docMk/>
            <pc:sldMk cId="3607868446" sldId="266"/>
            <ac:spMk id="6" creationId="{28BAD5DB-1619-4D7E-B618-8DA115BA9204}"/>
          </ac:spMkLst>
        </pc:spChg>
      </pc:sldChg>
      <pc:sldChg chg="addSp delSp modSp add">
        <pc:chgData name="Михаил Попов" userId="1ff28dec684c2c56" providerId="LiveId" clId="{E6749D3B-5E53-4FAF-91BB-90B7E5D2CA81}" dt="2019-10-13T13:55:00.134" v="76" actId="478"/>
        <pc:sldMkLst>
          <pc:docMk/>
          <pc:sldMk cId="992121642" sldId="267"/>
        </pc:sldMkLst>
        <pc:spChg chg="del">
          <ac:chgData name="Михаил Попов" userId="1ff28dec684c2c56" providerId="LiveId" clId="{E6749D3B-5E53-4FAF-91BB-90B7E5D2CA81}" dt="2019-10-13T13:54:57.524" v="74" actId="478"/>
          <ac:spMkLst>
            <pc:docMk/>
            <pc:sldMk cId="992121642" sldId="267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5:00.134" v="76" actId="478"/>
          <ac:spMkLst>
            <pc:docMk/>
            <pc:sldMk cId="992121642" sldId="267"/>
            <ac:spMk id="5" creationId="{5672ED9F-CB03-4AC1-B6A7-9FCFC199B25F}"/>
          </ac:spMkLst>
        </pc:spChg>
        <pc:spChg chg="add">
          <ac:chgData name="Михаил Попов" userId="1ff28dec684c2c56" providerId="LiveId" clId="{E6749D3B-5E53-4FAF-91BB-90B7E5D2CA81}" dt="2019-10-13T13:54:57.723" v="75"/>
          <ac:spMkLst>
            <pc:docMk/>
            <pc:sldMk cId="992121642" sldId="267"/>
            <ac:spMk id="6" creationId="{D2466E80-C3BC-4656-89FF-E225B5FD1A45}"/>
          </ac:spMkLst>
        </pc:spChg>
      </pc:sldChg>
      <pc:sldChg chg="modSp add">
        <pc:chgData name="Михаил Попов" userId="1ff28dec684c2c56" providerId="LiveId" clId="{E6749D3B-5E53-4FAF-91BB-90B7E5D2CA81}" dt="2019-10-13T13:55:08.886" v="77" actId="2711"/>
        <pc:sldMkLst>
          <pc:docMk/>
          <pc:sldMk cId="3541455825" sldId="268"/>
        </pc:sldMkLst>
        <pc:spChg chg="mod">
          <ac:chgData name="Михаил Попов" userId="1ff28dec684c2c56" providerId="LiveId" clId="{E6749D3B-5E53-4FAF-91BB-90B7E5D2CA81}" dt="2019-10-13T13:55:08.886" v="77" actId="2711"/>
          <ac:spMkLst>
            <pc:docMk/>
            <pc:sldMk cId="3541455825" sldId="268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21.024" v="78" actId="2711"/>
        <pc:sldMkLst>
          <pc:docMk/>
          <pc:sldMk cId="2864713540" sldId="269"/>
        </pc:sldMkLst>
        <pc:spChg chg="mod">
          <ac:chgData name="Михаил Попов" userId="1ff28dec684c2c56" providerId="LiveId" clId="{E6749D3B-5E53-4FAF-91BB-90B7E5D2CA81}" dt="2019-10-13T13:55:21.024" v="78" actId="2711"/>
          <ac:spMkLst>
            <pc:docMk/>
            <pc:sldMk cId="2864713540" sldId="269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1.870" v="80" actId="114"/>
        <pc:sldMkLst>
          <pc:docMk/>
          <pc:sldMk cId="1734691969" sldId="270"/>
        </pc:sldMkLst>
        <pc:spChg chg="mod">
          <ac:chgData name="Михаил Попов" userId="1ff28dec684c2c56" providerId="LiveId" clId="{E6749D3B-5E53-4FAF-91BB-90B7E5D2CA81}" dt="2019-10-13T13:55:31.870" v="80" actId="114"/>
          <ac:spMkLst>
            <pc:docMk/>
            <pc:sldMk cId="1734691969" sldId="270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9.299" v="81" actId="2711"/>
        <pc:sldMkLst>
          <pc:docMk/>
          <pc:sldMk cId="3518269122" sldId="271"/>
        </pc:sldMkLst>
        <pc:spChg chg="mod">
          <ac:chgData name="Михаил Попов" userId="1ff28dec684c2c56" providerId="LiveId" clId="{E6749D3B-5E53-4FAF-91BB-90B7E5D2CA81}" dt="2019-10-13T13:55:39.299" v="81" actId="2711"/>
          <ac:spMkLst>
            <pc:docMk/>
            <pc:sldMk cId="3518269122" sldId="271"/>
            <ac:spMk id="3" creationId="{00000000-0000-0000-0000-000000000000}"/>
          </ac:spMkLst>
        </pc:s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503972356" sldId="27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642315832" sldId="27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54754433" sldId="274"/>
        </pc:sldMkLst>
      </pc:sldChg>
      <pc:sldChg chg="modSp add">
        <pc:chgData name="Михаил Попов" userId="1ff28dec684c2c56" providerId="LiveId" clId="{E6749D3B-5E53-4FAF-91BB-90B7E5D2CA81}" dt="2019-10-13T13:56:35.645" v="92" actId="1036"/>
        <pc:sldMkLst>
          <pc:docMk/>
          <pc:sldMk cId="2880756620" sldId="275"/>
        </pc:sldMkLst>
        <pc:picChg chg="mod">
          <ac:chgData name="Михаил Попов" userId="1ff28dec684c2c56" providerId="LiveId" clId="{E6749D3B-5E53-4FAF-91BB-90B7E5D2CA81}" dt="2019-10-13T13:56:35.645" v="92" actId="1036"/>
          <ac:picMkLst>
            <pc:docMk/>
            <pc:sldMk cId="2880756620" sldId="275"/>
            <ac:picMk id="4" creationId="{00000000-0000-0000-0000-000000000000}"/>
          </ac:picMkLst>
        </pc:pic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42171775" sldId="276"/>
        </pc:sldMkLst>
      </pc:sldChg>
      <pc:sldChg chg="add modTransition">
        <pc:chgData name="Михаил Попов" userId="1ff28dec684c2c56" providerId="LiveId" clId="{E6749D3B-5E53-4FAF-91BB-90B7E5D2CA81}" dt="2019-10-13T14:27:32.365" v="191"/>
        <pc:sldMkLst>
          <pc:docMk/>
          <pc:sldMk cId="2309835026" sldId="27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99133967" sldId="278"/>
        </pc:sldMkLst>
      </pc:sldChg>
      <pc:sldChg chg="add ord modTransition">
        <pc:chgData name="Михаил Попов" userId="1ff28dec684c2c56" providerId="LiveId" clId="{E6749D3B-5E53-4FAF-91BB-90B7E5D2CA81}" dt="2019-10-13T14:27:28.250" v="190"/>
        <pc:sldMkLst>
          <pc:docMk/>
          <pc:sldMk cId="2287184424" sldId="279"/>
        </pc:sldMkLst>
      </pc:sldChg>
      <pc:sldChg chg="addSp modSp add ord modAnim">
        <pc:chgData name="Михаил Попов" userId="1ff28dec684c2c56" providerId="LiveId" clId="{E6749D3B-5E53-4FAF-91BB-90B7E5D2CA81}" dt="2019-10-13T14:41:03.207" v="284"/>
        <pc:sldMkLst>
          <pc:docMk/>
          <pc:sldMk cId="1150534296" sldId="280"/>
        </pc:sldMkLst>
        <pc:spChg chg="add mo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2" creationId="{B90D9C3B-FEC0-47B2-80D7-AD93AAA7CA3B}"/>
          </ac:spMkLst>
        </pc:spChg>
        <pc:spChg chg="add mod or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3" creationId="{917125D0-BB90-42AC-9A38-7594F7533ABD}"/>
          </ac:spMkLst>
        </pc:spChg>
        <pc:grpChg chg="add mod">
          <ac:chgData name="Михаил Попов" userId="1ff28dec684c2c56" providerId="LiveId" clId="{E6749D3B-5E53-4FAF-91BB-90B7E5D2CA81}" dt="2019-10-13T14:40:56.159" v="282" actId="164"/>
          <ac:grpSpMkLst>
            <pc:docMk/>
            <pc:sldMk cId="1150534296" sldId="280"/>
            <ac:grpSpMk id="5" creationId="{EDCE489C-583B-4E5D-B774-38566D4603FD}"/>
          </ac:grpSpMkLst>
        </pc:gr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74127575" sldId="28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302391065" sldId="28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446144023" sldId="28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00641198" sldId="284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906164683" sldId="286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230680953" sldId="28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39173704" sldId="288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04830066" sldId="289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442434100" sldId="29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897609591" sldId="29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11015489" sldId="292"/>
        </pc:sldMkLst>
      </pc:sldChg>
      <pc:sldChg chg="addSp delSp modSp add modAnim">
        <pc:chgData name="Михаил Попов" userId="1ff28dec684c2c56" providerId="LiveId" clId="{E6749D3B-5E53-4FAF-91BB-90B7E5D2CA81}" dt="2019-10-13T14:58:47.364" v="311"/>
        <pc:sldMkLst>
          <pc:docMk/>
          <pc:sldMk cId="2749889039" sldId="293"/>
        </pc:sldMkLst>
        <pc:spChg chg="add del mod">
          <ac:chgData name="Михаил Попов" userId="1ff28dec684c2c56" providerId="LiveId" clId="{E6749D3B-5E53-4FAF-91BB-90B7E5D2CA81}" dt="2019-10-13T14:51:59.969" v="293" actId="478"/>
          <ac:spMkLst>
            <pc:docMk/>
            <pc:sldMk cId="2749889039" sldId="293"/>
            <ac:spMk id="3" creationId="{D140DDD2-B308-4816-B867-F1E0CD78BBD7}"/>
          </ac:spMkLst>
        </pc:spChg>
        <pc:spChg chg="del">
          <ac:chgData name="Михаил Попов" userId="1ff28dec684c2c56" providerId="LiveId" clId="{E6749D3B-5E53-4FAF-91BB-90B7E5D2CA81}" dt="2019-10-13T14:51:57.522" v="291" actId="478"/>
          <ac:spMkLst>
            <pc:docMk/>
            <pc:sldMk cId="2749889039" sldId="293"/>
            <ac:spMk id="4" creationId="{092BFC49-DE8A-49EB-B565-E84C0B0ECD02}"/>
          </ac:spMkLst>
        </pc:spChg>
        <pc:spChg chg="add">
          <ac:chgData name="Михаил Попов" userId="1ff28dec684c2c56" providerId="LiveId" clId="{E6749D3B-5E53-4FAF-91BB-90B7E5D2CA81}" dt="2019-10-13T14:51:57.721" v="292"/>
          <ac:spMkLst>
            <pc:docMk/>
            <pc:sldMk cId="2749889039" sldId="293"/>
            <ac:spMk id="9" creationId="{7CB656CF-ED00-437C-8F3A-9ADE6CFC9BB6}"/>
          </ac:spMkLst>
        </pc:spChg>
      </pc:sldChg>
      <pc:sldChg chg="add del">
        <pc:chgData name="Михаил Попов" userId="1ff28dec684c2c56" providerId="LiveId" clId="{E6749D3B-5E53-4FAF-91BB-90B7E5D2CA81}" dt="2019-10-13T14:49:05.481" v="290" actId="2696"/>
        <pc:sldMkLst>
          <pc:docMk/>
          <pc:sldMk cId="3462215094" sldId="294"/>
        </pc:sldMkLst>
      </pc:sldChg>
      <pc:sldChg chg="add del">
        <pc:chgData name="Михаил Попов" userId="1ff28dec684c2c56" providerId="LiveId" clId="{E6749D3B-5E53-4FAF-91BB-90B7E5D2CA81}" dt="2019-10-13T14:58:47.934" v="312" actId="2696"/>
        <pc:sldMkLst>
          <pc:docMk/>
          <pc:sldMk cId="4181333611" sldId="295"/>
        </pc:sldMkLst>
      </pc:sldChg>
      <pc:sldChg chg="add del">
        <pc:chgData name="Михаил Попов" userId="1ff28dec684c2c56" providerId="LiveId" clId="{E6749D3B-5E53-4FAF-91BB-90B7E5D2CA81}" dt="2019-10-13T14:58:47.938" v="313" actId="2696"/>
        <pc:sldMkLst>
          <pc:docMk/>
          <pc:sldMk cId="1308916819" sldId="297"/>
        </pc:sldMkLst>
      </pc:sldChg>
      <pc:sldChg chg="add del">
        <pc:chgData name="Михаил Попов" userId="1ff28dec684c2c56" providerId="LiveId" clId="{E6749D3B-5E53-4FAF-91BB-90B7E5D2CA81}" dt="2019-10-13T14:58:47.941" v="314" actId="2696"/>
        <pc:sldMkLst>
          <pc:docMk/>
          <pc:sldMk cId="1779953555" sldId="298"/>
        </pc:sldMkLst>
      </pc:sldChg>
      <pc:sldChg chg="add del">
        <pc:chgData name="Михаил Попов" userId="1ff28dec684c2c56" providerId="LiveId" clId="{E6749D3B-5E53-4FAF-91BB-90B7E5D2CA81}" dt="2019-10-13T14:58:47.944" v="315" actId="2696"/>
        <pc:sldMkLst>
          <pc:docMk/>
          <pc:sldMk cId="1533795183" sldId="299"/>
        </pc:sldMkLst>
      </pc:sldChg>
      <pc:sldChg chg="add del">
        <pc:chgData name="Михаил Попов" userId="1ff28dec684c2c56" providerId="LiveId" clId="{E6749D3B-5E53-4FAF-91BB-90B7E5D2CA81}" dt="2019-10-13T14:58:47.948" v="316" actId="2696"/>
        <pc:sldMkLst>
          <pc:docMk/>
          <pc:sldMk cId="2443821647" sldId="30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57541958" sldId="30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946069323" sldId="30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2711896" sldId="303"/>
        </pc:sldMkLst>
      </pc:sldChg>
      <pc:sldChg chg="addSp modSp add">
        <pc:chgData name="Михаил Попов" userId="1ff28dec684c2c56" providerId="LiveId" clId="{E6749D3B-5E53-4FAF-91BB-90B7E5D2CA81}" dt="2019-10-13T13:48:58.588" v="53" actId="20577"/>
        <pc:sldMkLst>
          <pc:docMk/>
          <pc:sldMk cId="1796929494" sldId="312"/>
        </pc:sldMkLst>
        <pc:spChg chg="mod">
          <ac:chgData name="Михаил Попов" userId="1ff28dec684c2c56" providerId="LiveId" clId="{E6749D3B-5E53-4FAF-91BB-90B7E5D2CA81}" dt="2019-10-13T13:48:58.588" v="53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E6749D3B-5E53-4FAF-91BB-90B7E5D2CA81}" dt="2019-10-13T13:47:10.382" v="30" actId="1037"/>
          <ac:spMkLst>
            <pc:docMk/>
            <pc:sldMk cId="1796929494" sldId="312"/>
            <ac:spMk id="3" creationId="{428FA8B8-3D63-4875-A518-F84390C28ACE}"/>
          </ac:spMkLst>
        </pc:spChg>
        <pc:spChg chg="add mod">
          <ac:chgData name="Михаил Попов" userId="1ff28dec684c2c56" providerId="LiveId" clId="{E6749D3B-5E53-4FAF-91BB-90B7E5D2CA81}" dt="2019-10-13T13:48:46.446" v="43" actId="1037"/>
          <ac:spMkLst>
            <pc:docMk/>
            <pc:sldMk cId="1796929494" sldId="312"/>
            <ac:spMk id="4" creationId="{340FA7E4-C32C-43C6-9CA4-4B83008BA8F8}"/>
          </ac:spMkLst>
        </pc:spChg>
      </pc:sldChg>
      <pc:sldChg chg="modSp add modAnim">
        <pc:chgData name="Михаил Попов" userId="1ff28dec684c2c56" providerId="LiveId" clId="{E6749D3B-5E53-4FAF-91BB-90B7E5D2CA81}" dt="2019-10-13T14:21:04.255" v="188"/>
        <pc:sldMkLst>
          <pc:docMk/>
          <pc:sldMk cId="1059343981" sldId="313"/>
        </pc:sldMkLst>
        <pc:spChg chg="mod">
          <ac:chgData name="Михаил Попов" userId="1ff28dec684c2c56" providerId="LiveId" clId="{E6749D3B-5E53-4FAF-91BB-90B7E5D2CA81}" dt="2019-10-13T14:18:26.296" v="18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252264025" sldId="314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220607262" sldId="315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332813700" sldId="316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18809908" sldId="317"/>
        </pc:sldMkLst>
      </pc:sldChg>
      <pc:sldChg chg="add del">
        <pc:chgData name="Михаил Попов" userId="1ff28dec684c2c56" providerId="LiveId" clId="{E6749D3B-5E53-4FAF-91BB-90B7E5D2CA81}" dt="2019-10-13T13:53:45.029" v="60" actId="2696"/>
        <pc:sldMkLst>
          <pc:docMk/>
          <pc:sldMk cId="3341774811" sldId="31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937256604" sldId="319"/>
        </pc:sldMkLst>
      </pc:sldChg>
      <pc:sldChg chg="add del">
        <pc:chgData name="Михаил Попов" userId="1ff28dec684c2c56" providerId="LiveId" clId="{E6749D3B-5E53-4FAF-91BB-90B7E5D2CA81}" dt="2019-10-13T14:32:52.208" v="226" actId="2696"/>
        <pc:sldMkLst>
          <pc:docMk/>
          <pc:sldMk cId="1631390490" sldId="320"/>
        </pc:sldMkLst>
      </pc:sldChg>
      <pc:sldChg chg="addSp modSp add modAnim">
        <pc:chgData name="Михаил Попов" userId="1ff28dec684c2c56" providerId="LiveId" clId="{E6749D3B-5E53-4FAF-91BB-90B7E5D2CA81}" dt="2019-10-13T14:32:10.615" v="225"/>
        <pc:sldMkLst>
          <pc:docMk/>
          <pc:sldMk cId="211228302" sldId="321"/>
        </pc:sldMkLst>
        <pc:grpChg chg="add mod">
          <ac:chgData name="Михаил Попов" userId="1ff28dec684c2c56" providerId="LiveId" clId="{E6749D3B-5E53-4FAF-91BB-90B7E5D2CA81}" dt="2019-10-13T14:31:24.533" v="217" actId="164"/>
          <ac:grpSpMkLst>
            <pc:docMk/>
            <pc:sldMk cId="211228302" sldId="321"/>
            <ac:grpSpMk id="14" creationId="{59B40D8B-8791-43BF-B4BF-33CED6AFF3BC}"/>
          </ac:grpSpMkLst>
        </pc:grpChg>
        <pc:grpChg chg="add mod">
          <ac:chgData name="Михаил Попов" userId="1ff28dec684c2c56" providerId="LiveId" clId="{E6749D3B-5E53-4FAF-91BB-90B7E5D2CA81}" dt="2019-10-13T14:31:31.407" v="218" actId="164"/>
          <ac:grpSpMkLst>
            <pc:docMk/>
            <pc:sldMk cId="211228302" sldId="321"/>
            <ac:grpSpMk id="15" creationId="{14EFD698-734C-4AAC-92DF-B043A366BF04}"/>
          </ac:grpSpMkLst>
        </pc:grp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5" creationId="{6C764596-C094-4AEF-8544-47B5571EC9ED}"/>
          </ac:cxnSpMkLst>
        </pc:cxn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6" creationId="{E6823D70-F76E-4967-AD4F-FED1BB643D9C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7" creationId="{F1141F36-73C9-413D-9686-54083B5144C1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9" creationId="{A9E1916A-7022-4C51-A752-02ACD9E2650E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11" creationId="{79434939-D417-4398-AA1E-0D20CEECDD30}"/>
          </ac:cxnSpMkLst>
        </pc:cxnChg>
      </pc:sldChg>
      <pc:sldChg chg="add del">
        <pc:chgData name="Михаил Попов" userId="1ff28dec684c2c56" providerId="LiveId" clId="{E6749D3B-5E53-4FAF-91BB-90B7E5D2CA81}" dt="2019-10-13T14:30:02.152" v="203" actId="2696"/>
        <pc:sldMkLst>
          <pc:docMk/>
          <pc:sldMk cId="190076367" sldId="322"/>
        </pc:sldMkLst>
      </pc:sldChg>
      <pc:sldChg chg="modSp add modAnim">
        <pc:chgData name="Михаил Попов" userId="1ff28dec684c2c56" providerId="LiveId" clId="{E6749D3B-5E53-4FAF-91BB-90B7E5D2CA81}" dt="2019-10-13T14:48:23.714" v="288"/>
        <pc:sldMkLst>
          <pc:docMk/>
          <pc:sldMk cId="2906226925" sldId="322"/>
        </pc:sldMkLst>
        <pc:spChg chg="mod">
          <ac:chgData name="Михаил Попов" userId="1ff28dec684c2c56" providerId="LiveId" clId="{E6749D3B-5E53-4FAF-91BB-90B7E5D2CA81}" dt="2019-10-13T14:48:11.739" v="287" actId="120"/>
          <ac:spMkLst>
            <pc:docMk/>
            <pc:sldMk cId="2906226925" sldId="322"/>
            <ac:spMk id="2" creationId="{00000000-0000-0000-0000-000000000000}"/>
          </ac:spMkLst>
        </pc:spChg>
      </pc:sldChg>
      <pc:sldChg chg="add del">
        <pc:chgData name="Михаил Попов" userId="1ff28dec684c2c56" providerId="LiveId" clId="{E6749D3B-5E53-4FAF-91BB-90B7E5D2CA81}" dt="2019-10-13T14:30:02.154" v="204" actId="2696"/>
        <pc:sldMkLst>
          <pc:docMk/>
          <pc:sldMk cId="1766746576" sldId="323"/>
        </pc:sldMkLst>
      </pc:sldChg>
      <pc:sldChg chg="add">
        <pc:chgData name="Михаил Попов" userId="1ff28dec684c2c56" providerId="LiveId" clId="{E6749D3B-5E53-4FAF-91BB-90B7E5D2CA81}" dt="2019-10-13T14:49:03.169" v="289"/>
        <pc:sldMkLst>
          <pc:docMk/>
          <pc:sldMk cId="2215983833" sldId="323"/>
        </pc:sldMkLst>
      </pc:sldChg>
    </pc:docChg>
  </pc:docChgLst>
  <pc:docChgLst>
    <pc:chgData name="Михаил Попов" userId="1ff28dec684c2c56" providerId="LiveId" clId="{59536C2B-FD55-4FC6-99AE-1DA52E8183C0}"/>
    <pc:docChg chg="undo redo custSel addSld delSld modSld sldOrd addSection delSection">
      <pc:chgData name="Михаил Попов" userId="1ff28dec684c2c56" providerId="LiveId" clId="{59536C2B-FD55-4FC6-99AE-1DA52E8183C0}" dt="2020-10-21T19:22:41.701" v="1942" actId="20577"/>
      <pc:docMkLst>
        <pc:docMk/>
      </pc:docMkLst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1795986290" sldId="258"/>
        </pc:sldMkLst>
      </pc:sldChg>
      <pc:sldChg chg="modSp modAnim">
        <pc:chgData name="Михаил Попов" userId="1ff28dec684c2c56" providerId="LiveId" clId="{59536C2B-FD55-4FC6-99AE-1DA52E8183C0}" dt="2020-10-21T13:46:14.653" v="531" actId="6549"/>
        <pc:sldMkLst>
          <pc:docMk/>
          <pc:sldMk cId="1252264025" sldId="266"/>
        </pc:sldMkLst>
        <pc:spChg chg="mod">
          <ac:chgData name="Михаил Попов" userId="1ff28dec684c2c56" providerId="LiveId" clId="{59536C2B-FD55-4FC6-99AE-1DA52E8183C0}" dt="2020-10-21T13:46:14.653" v="531" actId="6549"/>
          <ac:spMkLst>
            <pc:docMk/>
            <pc:sldMk cId="1252264025" sldId="266"/>
            <ac:spMk id="3" creationId="{00000000-0000-0000-0000-000000000000}"/>
          </ac:spMkLst>
        </pc:spChg>
      </pc:sldChg>
      <pc:sldChg chg="addSp delSp modSp add mod delAnim modAnim">
        <pc:chgData name="Михаил Попов" userId="1ff28dec684c2c56" providerId="LiveId" clId="{59536C2B-FD55-4FC6-99AE-1DA52E8183C0}" dt="2020-10-21T19:22:41.701" v="1942" actId="20577"/>
        <pc:sldMkLst>
          <pc:docMk/>
          <pc:sldMk cId="917498509" sldId="270"/>
        </pc:sldMkLst>
        <pc:spChg chg="del">
          <ac:chgData name="Михаил Попов" userId="1ff28dec684c2c56" providerId="LiveId" clId="{59536C2B-FD55-4FC6-99AE-1DA52E8183C0}" dt="2020-10-21T13:38:57.045" v="377" actId="478"/>
          <ac:spMkLst>
            <pc:docMk/>
            <pc:sldMk cId="917498509" sldId="270"/>
            <ac:spMk id="2" creationId="{481508DA-8155-42F5-BA9C-C5B7F29C4FA7}"/>
          </ac:spMkLst>
        </pc:spChg>
        <pc:spChg chg="del">
          <ac:chgData name="Михаил Попов" userId="1ff28dec684c2c56" providerId="LiveId" clId="{59536C2B-FD55-4FC6-99AE-1DA52E8183C0}" dt="2020-10-21T13:39:06.421" v="379" actId="478"/>
          <ac:spMkLst>
            <pc:docMk/>
            <pc:sldMk cId="917498509" sldId="270"/>
            <ac:spMk id="4" creationId="{7175D2BE-550F-4C47-BB32-8A8A6F6604CC}"/>
          </ac:spMkLst>
        </pc:spChg>
        <pc:spChg chg="mod">
          <ac:chgData name="Михаил Попов" userId="1ff28dec684c2c56" providerId="LiveId" clId="{59536C2B-FD55-4FC6-99AE-1DA52E8183C0}" dt="2020-10-21T15:08:09.103" v="1426" actId="2711"/>
          <ac:spMkLst>
            <pc:docMk/>
            <pc:sldMk cId="917498509" sldId="270"/>
            <ac:spMk id="6" creationId="{9875E557-EDA5-4D6E-BA6C-85413F4BA715}"/>
          </ac:spMkLst>
        </pc:spChg>
        <pc:spChg chg="del">
          <ac:chgData name="Михаил Попов" userId="1ff28dec684c2c56" providerId="LiveId" clId="{59536C2B-FD55-4FC6-99AE-1DA52E8183C0}" dt="2020-10-21T13:38:55.349" v="376" actId="478"/>
          <ac:spMkLst>
            <pc:docMk/>
            <pc:sldMk cId="917498509" sldId="270"/>
            <ac:spMk id="8" creationId="{B3D4C8C3-71BB-4053-A792-839A77D8DCBB}"/>
          </ac:spMkLst>
        </pc:spChg>
        <pc:spChg chg="add mod">
          <ac:chgData name="Михаил Попов" userId="1ff28dec684c2c56" providerId="LiveId" clId="{59536C2B-FD55-4FC6-99AE-1DA52E8183C0}" dt="2020-10-21T19:22:41.701" v="1942" actId="20577"/>
          <ac:spMkLst>
            <pc:docMk/>
            <pc:sldMk cId="917498509" sldId="270"/>
            <ac:spMk id="9" creationId="{E2B66CF6-E96B-4D07-ADD8-A353B821E747}"/>
          </ac:spMkLst>
        </pc:spChg>
        <pc:spChg chg="add del mod">
          <ac:chgData name="Михаил Попов" userId="1ff28dec684c2c56" providerId="LiveId" clId="{59536C2B-FD55-4FC6-99AE-1DA52E8183C0}" dt="2020-10-21T13:39:14.267" v="380" actId="478"/>
          <ac:spMkLst>
            <pc:docMk/>
            <pc:sldMk cId="917498509" sldId="270"/>
            <ac:spMk id="10" creationId="{5290129A-528E-4627-8960-D0012067C65D}"/>
          </ac:spMkLst>
        </pc:spChg>
        <pc:spChg chg="add mod">
          <ac:chgData name="Михаил Попов" userId="1ff28dec684c2c56" providerId="LiveId" clId="{59536C2B-FD55-4FC6-99AE-1DA52E8183C0}" dt="2020-10-21T13:39:14.709" v="381"/>
          <ac:spMkLst>
            <pc:docMk/>
            <pc:sldMk cId="917498509" sldId="270"/>
            <ac:spMk id="11" creationId="{B63386FF-D09E-42A3-BB30-B18B36C8679C}"/>
          </ac:spMkLst>
        </pc:spChg>
        <pc:picChg chg="mod">
          <ac:chgData name="Михаил Попов" userId="1ff28dec684c2c56" providerId="LiveId" clId="{59536C2B-FD55-4FC6-99AE-1DA52E8183C0}" dt="2020-10-21T13:40:14.052" v="419" actId="1076"/>
          <ac:picMkLst>
            <pc:docMk/>
            <pc:sldMk cId="917498509" sldId="270"/>
            <ac:picMk id="5" creationId="{0E7CAB8C-3F12-4815-B6ED-D0806A8B4BDB}"/>
          </ac:picMkLst>
        </pc:picChg>
        <pc:picChg chg="mod modCrop">
          <ac:chgData name="Михаил Попов" userId="1ff28dec684c2c56" providerId="LiveId" clId="{59536C2B-FD55-4FC6-99AE-1DA52E8183C0}" dt="2020-10-21T14:57:38.162" v="1360" actId="732"/>
          <ac:picMkLst>
            <pc:docMk/>
            <pc:sldMk cId="917498509" sldId="270"/>
            <ac:picMk id="7" creationId="{8AD67E38-94D1-4D2B-A6CF-D3D6C31C7827}"/>
          </ac:picMkLst>
        </pc:picChg>
        <pc:picChg chg="add mod modCrop">
          <ac:chgData name="Михаил Попов" userId="1ff28dec684c2c56" providerId="LiveId" clId="{59536C2B-FD55-4FC6-99AE-1DA52E8183C0}" dt="2020-10-21T14:57:42.466" v="1361" actId="1076"/>
          <ac:picMkLst>
            <pc:docMk/>
            <pc:sldMk cId="917498509" sldId="270"/>
            <ac:picMk id="12" creationId="{541C4BCC-FF92-4200-B173-EF6E6CBA88AB}"/>
          </ac:picMkLst>
        </pc:picChg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788402702" sldId="27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840658456" sldId="27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74127575" sldId="28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02391065" sldId="28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46144023" sldId="28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00641198" sldId="28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06164683" sldId="28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230680953" sldId="28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139173704" sldId="28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11015489" sldId="292"/>
        </pc:sldMkLst>
      </pc:sldChg>
      <pc:sldChg chg="add del ord modAnim">
        <pc:chgData name="Михаил Попов" userId="1ff28dec684c2c56" providerId="LiveId" clId="{59536C2B-FD55-4FC6-99AE-1DA52E8183C0}" dt="2020-10-21T14:57:13.108" v="1356"/>
        <pc:sldMkLst>
          <pc:docMk/>
          <pc:sldMk cId="2749889039" sldId="293"/>
        </pc:sldMkLst>
      </pc:sldChg>
      <pc:sldChg chg="modSp mod">
        <pc:chgData name="Михаил Попов" userId="1ff28dec684c2c56" providerId="LiveId" clId="{59536C2B-FD55-4FC6-99AE-1DA52E8183C0}" dt="2020-10-17T21:01:13.990" v="20" actId="20577"/>
        <pc:sldMkLst>
          <pc:docMk/>
          <pc:sldMk cId="1796929494" sldId="312"/>
        </pc:sldMkLst>
        <pc:spChg chg="mod">
          <ac:chgData name="Михаил Попов" userId="1ff28dec684c2c56" providerId="LiveId" clId="{59536C2B-FD55-4FC6-99AE-1DA52E8183C0}" dt="2020-10-17T21:01:13.990" v="20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59536C2B-FD55-4FC6-99AE-1DA52E8183C0}" dt="2020-10-17T21:01:01.637" v="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 modAnim">
        <pc:chgData name="Михаил Попов" userId="1ff28dec684c2c56" providerId="LiveId" clId="{59536C2B-FD55-4FC6-99AE-1DA52E8183C0}" dt="2020-10-21T12:38:52.717" v="90"/>
        <pc:sldMkLst>
          <pc:docMk/>
          <pc:sldMk cId="1059343981" sldId="313"/>
        </pc:sldMkLst>
        <pc:spChg chg="mod">
          <ac:chgData name="Михаил Попов" userId="1ff28dec684c2c56" providerId="LiveId" clId="{59536C2B-FD55-4FC6-99AE-1DA52E8183C0}" dt="2020-10-21T12:38:52.717" v="90"/>
          <ac:spMkLst>
            <pc:docMk/>
            <pc:sldMk cId="1059343981" sldId="313"/>
            <ac:spMk id="3" creationId="{2E9103B4-10EA-4D3D-86B5-2B5F5A6EDD1F}"/>
          </ac:spMkLst>
        </pc:spChg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32836790" sldId="330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296235657" sldId="333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733005188" sldId="342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177197037" sldId="347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3171937340" sldId="36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141048286" sldId="37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593802145" sldId="37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699227852" sldId="37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17579026" sldId="37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703984802" sldId="37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68916118" sldId="37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86282722" sldId="37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442414060" sldId="37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066779388" sldId="37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598753187" sldId="38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34485117" sldId="38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12596162" sldId="38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6938930" sldId="38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01444110" sldId="38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92615500" sldId="38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13625756" sldId="38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21237150" sldId="38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132323439" sldId="39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91678231" sldId="39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10925383" sldId="39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27246690" sldId="39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513694662" sldId="39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6954297" sldId="39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23908794" sldId="40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30737784" sldId="40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94332402" sldId="40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489389321" sldId="40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117635232" sldId="40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27526441" sldId="40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47512179" sldId="40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405628583" sldId="40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57441913" sldId="40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69203078" sldId="40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71204117" sldId="41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703577008" sldId="41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02055000" sldId="41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00378199" sldId="41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68825808" sldId="41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49835465" sldId="41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28284758" sldId="41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32936929" sldId="41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91266307" sldId="41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283454691" sldId="42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994687992" sldId="42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728356884" sldId="42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14240217" sldId="42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82116305" sldId="424"/>
        </pc:sldMkLst>
      </pc:sldChg>
      <pc:sldChg chg="modSp add del mod">
        <pc:chgData name="Михаил Попов" userId="1ff28dec684c2c56" providerId="LiveId" clId="{59536C2B-FD55-4FC6-99AE-1DA52E8183C0}" dt="2020-10-21T13:38:26.255" v="373" actId="20577"/>
        <pc:sldMkLst>
          <pc:docMk/>
          <pc:sldMk cId="2906226925" sldId="425"/>
        </pc:sldMkLst>
        <pc:spChg chg="mod">
          <ac:chgData name="Михаил Попов" userId="1ff28dec684c2c56" providerId="LiveId" clId="{59536C2B-FD55-4FC6-99AE-1DA52E8183C0}" dt="2020-10-21T13:38:26.255" v="373" actId="20577"/>
          <ac:spMkLst>
            <pc:docMk/>
            <pc:sldMk cId="2906226925" sldId="425"/>
            <ac:spMk id="7" creationId="{729D5184-38AD-426D-8611-28C26A5B5CFD}"/>
          </ac:spMkLst>
        </pc:spChg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64515010" sldId="42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63284072" sldId="427"/>
        </pc:sldMkLst>
      </pc:sldChg>
      <pc:sldChg chg="add">
        <pc:chgData name="Михаил Попов" userId="1ff28dec684c2c56" providerId="LiveId" clId="{59536C2B-FD55-4FC6-99AE-1DA52E8183C0}" dt="2020-10-17T21:01:20.602" v="21"/>
        <pc:sldMkLst>
          <pc:docMk/>
          <pc:sldMk cId="2316558971" sldId="428"/>
        </pc:sldMkLst>
      </pc:sldChg>
      <pc:sldChg chg="addSp delSp modSp new mod setBg">
        <pc:chgData name="Михаил Попов" userId="1ff28dec684c2c56" providerId="LiveId" clId="{59536C2B-FD55-4FC6-99AE-1DA52E8183C0}" dt="2020-10-17T21:02:11.096" v="31"/>
        <pc:sldMkLst>
          <pc:docMk/>
          <pc:sldMk cId="3510492156" sldId="429"/>
        </pc:sldMkLst>
        <pc:spChg chg="del">
          <ac:chgData name="Михаил Попов" userId="1ff28dec684c2c56" providerId="LiveId" clId="{59536C2B-FD55-4FC6-99AE-1DA52E8183C0}" dt="2020-10-17T21:01:34.235" v="26" actId="478"/>
          <ac:spMkLst>
            <pc:docMk/>
            <pc:sldMk cId="3510492156" sldId="429"/>
            <ac:spMk id="2" creationId="{20ED1D08-FEE2-4D96-9A3A-71A59B358EA4}"/>
          </ac:spMkLst>
        </pc:spChg>
        <pc:spChg chg="del">
          <ac:chgData name="Михаил Попов" userId="1ff28dec684c2c56" providerId="LiveId" clId="{59536C2B-FD55-4FC6-99AE-1DA52E8183C0}" dt="2020-10-17T21:01:33.419" v="25" actId="478"/>
          <ac:spMkLst>
            <pc:docMk/>
            <pc:sldMk cId="3510492156" sldId="429"/>
            <ac:spMk id="3" creationId="{11166EDE-93C8-454C-900E-ED4419F62746}"/>
          </ac:spMkLst>
        </pc:spChg>
        <pc:picChg chg="add mod">
          <ac:chgData name="Михаил Попов" userId="1ff28dec684c2c56" providerId="LiveId" clId="{59536C2B-FD55-4FC6-99AE-1DA52E8183C0}" dt="2020-10-17T21:01:55.588" v="30" actId="1076"/>
          <ac:picMkLst>
            <pc:docMk/>
            <pc:sldMk cId="3510492156" sldId="429"/>
            <ac:picMk id="1026" creationId="{BD7361B6-AE6C-4D30-8961-0FC4CFA80D55}"/>
          </ac:picMkLst>
        </pc:picChg>
      </pc:sldChg>
      <pc:sldChg chg="addSp delSp new mod">
        <pc:chgData name="Михаил Попов" userId="1ff28dec684c2c56" providerId="LiveId" clId="{59536C2B-FD55-4FC6-99AE-1DA52E8183C0}" dt="2020-10-21T12:40:11.197" v="96" actId="22"/>
        <pc:sldMkLst>
          <pc:docMk/>
          <pc:sldMk cId="873331670" sldId="430"/>
        </pc:sldMkLst>
        <pc:spChg chg="del">
          <ac:chgData name="Михаил Попов" userId="1ff28dec684c2c56" providerId="LiveId" clId="{59536C2B-FD55-4FC6-99AE-1DA52E8183C0}" dt="2020-10-21T12:39:41.730" v="95" actId="478"/>
          <ac:spMkLst>
            <pc:docMk/>
            <pc:sldMk cId="873331670" sldId="430"/>
            <ac:spMk id="2" creationId="{3D271BAA-80F3-4FA8-A3A3-93642C6BFEA0}"/>
          </ac:spMkLst>
        </pc:spChg>
        <pc:spChg chg="del">
          <ac:chgData name="Михаил Попов" userId="1ff28dec684c2c56" providerId="LiveId" clId="{59536C2B-FD55-4FC6-99AE-1DA52E8183C0}" dt="2020-10-21T12:39:40.985" v="94" actId="478"/>
          <ac:spMkLst>
            <pc:docMk/>
            <pc:sldMk cId="873331670" sldId="430"/>
            <ac:spMk id="3" creationId="{76E91B71-5154-4640-B439-D35715F16D58}"/>
          </ac:spMkLst>
        </pc:spChg>
        <pc:picChg chg="add">
          <ac:chgData name="Михаил Попов" userId="1ff28dec684c2c56" providerId="LiveId" clId="{59536C2B-FD55-4FC6-99AE-1DA52E8183C0}" dt="2020-10-21T12:40:11.197" v="96" actId="22"/>
          <ac:picMkLst>
            <pc:docMk/>
            <pc:sldMk cId="873331670" sldId="430"/>
            <ac:picMk id="5" creationId="{C6F2C6D3-117E-425D-ADBE-8AA1F76FCD9D}"/>
          </ac:picMkLst>
        </pc:picChg>
      </pc:sldChg>
      <pc:sldChg chg="addSp delSp modSp new del mod setBg">
        <pc:chgData name="Михаил Попов" userId="1ff28dec684c2c56" providerId="LiveId" clId="{59536C2B-FD55-4FC6-99AE-1DA52E8183C0}" dt="2020-10-17T21:09:25.516" v="43" actId="47"/>
        <pc:sldMkLst>
          <pc:docMk/>
          <pc:sldMk cId="1514806413" sldId="430"/>
        </pc:sldMkLst>
        <pc:spChg chg="del">
          <ac:chgData name="Михаил Попов" userId="1ff28dec684c2c56" providerId="LiveId" clId="{59536C2B-FD55-4FC6-99AE-1DA52E8183C0}" dt="2020-10-17T21:08:15.626" v="33" actId="478"/>
          <ac:spMkLst>
            <pc:docMk/>
            <pc:sldMk cId="1514806413" sldId="430"/>
            <ac:spMk id="2" creationId="{5D30BD24-7903-473D-9221-0078F44A9FE5}"/>
          </ac:spMkLst>
        </pc:spChg>
        <pc:spChg chg="del">
          <ac:chgData name="Михаил Попов" userId="1ff28dec684c2c56" providerId="LiveId" clId="{59536C2B-FD55-4FC6-99AE-1DA52E8183C0}" dt="2020-10-17T21:08:16.978" v="34" actId="478"/>
          <ac:spMkLst>
            <pc:docMk/>
            <pc:sldMk cId="1514806413" sldId="430"/>
            <ac:spMk id="3" creationId="{056ECE7E-E448-482C-B408-59D2D768DAB1}"/>
          </ac:spMkLst>
        </pc:spChg>
        <pc:spChg chg="add del mod">
          <ac:chgData name="Михаил Попов" userId="1ff28dec684c2c56" providerId="LiveId" clId="{59536C2B-FD55-4FC6-99AE-1DA52E8183C0}" dt="2020-10-17T21:08:20.498" v="37" actId="478"/>
          <ac:spMkLst>
            <pc:docMk/>
            <pc:sldMk cId="1514806413" sldId="430"/>
            <ac:spMk id="5" creationId="{96B01D26-A4CA-4348-9111-DBC5AF8400DD}"/>
          </ac:spMkLst>
        </pc:spChg>
        <pc:picChg chg="add mod">
          <ac:chgData name="Михаил Попов" userId="1ff28dec684c2c56" providerId="LiveId" clId="{59536C2B-FD55-4FC6-99AE-1DA52E8183C0}" dt="2020-10-17T21:08:35.792" v="41" actId="1076"/>
          <ac:picMkLst>
            <pc:docMk/>
            <pc:sldMk cId="1514806413" sldId="430"/>
            <ac:picMk id="2050" creationId="{EEE3493C-EE45-46BE-8E05-8AB76E1182F9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5:05:02.275" v="1422"/>
        <pc:sldMkLst>
          <pc:docMk/>
          <pc:sldMk cId="2264631830" sldId="431"/>
        </pc:sldMkLst>
        <pc:spChg chg="del">
          <ac:chgData name="Михаил Попов" userId="1ff28dec684c2c56" providerId="LiveId" clId="{59536C2B-FD55-4FC6-99AE-1DA52E8183C0}" dt="2020-10-21T12:42:21.265" v="99" actId="478"/>
          <ac:spMkLst>
            <pc:docMk/>
            <pc:sldMk cId="2264631830" sldId="431"/>
            <ac:spMk id="2" creationId="{B20B8FA3-3B5E-45B7-ABBC-DC079BF568F0}"/>
          </ac:spMkLst>
        </pc:spChg>
        <pc:spChg chg="del">
          <ac:chgData name="Михаил Попов" userId="1ff28dec684c2c56" providerId="LiveId" clId="{59536C2B-FD55-4FC6-99AE-1DA52E8183C0}" dt="2020-10-21T12:42:20.121" v="98" actId="478"/>
          <ac:spMkLst>
            <pc:docMk/>
            <pc:sldMk cId="2264631830" sldId="431"/>
            <ac:spMk id="3" creationId="{EEB60C10-5266-4378-AD7F-AA34D7A836FA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0" creationId="{1719B81E-5748-4D0C-8BD6-3FCD482CDC76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2" creationId="{E3A796EA-CB51-4A90-AB5E-EF1F49A2221D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4" creationId="{2E7DCBB4-818B-4FC1-9290-6F02B87FA495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6" creationId="{038AD31C-39DB-4F30-9BBA-DB345639914E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8" creationId="{8EEF72F7-503B-4ACB-A95E-7DEEA04F1BD7}"/>
          </ac:spMkLst>
        </pc:spChg>
        <pc:grpChg chg="add mod">
          <ac:chgData name="Михаил Попов" userId="1ff28dec684c2c56" providerId="LiveId" clId="{59536C2B-FD55-4FC6-99AE-1DA52E8183C0}" dt="2020-10-21T13:52:27.056" v="624" actId="164"/>
          <ac:grpSpMkLst>
            <pc:docMk/>
            <pc:sldMk cId="2264631830" sldId="431"/>
            <ac:grpSpMk id="55" creationId="{38B54298-192A-46BE-B8C9-53372EE00147}"/>
          </ac:grpSpMkLst>
        </pc:grpChg>
        <pc:grpChg chg="add mod">
          <ac:chgData name="Михаил Попов" userId="1ff28dec684c2c56" providerId="LiveId" clId="{59536C2B-FD55-4FC6-99AE-1DA52E8183C0}" dt="2020-10-21T13:52:54.487" v="626" actId="164"/>
          <ac:grpSpMkLst>
            <pc:docMk/>
            <pc:sldMk cId="2264631830" sldId="431"/>
            <ac:grpSpMk id="56" creationId="{1DD80442-83BB-409C-B894-2E94B42E02FE}"/>
          </ac:grpSpMkLst>
        </pc:grpChg>
        <pc:grpChg chg="add mod">
          <ac:chgData name="Михаил Попов" userId="1ff28dec684c2c56" providerId="LiveId" clId="{59536C2B-FD55-4FC6-99AE-1DA52E8183C0}" dt="2020-10-21T13:53:16.365" v="628" actId="164"/>
          <ac:grpSpMkLst>
            <pc:docMk/>
            <pc:sldMk cId="2264631830" sldId="431"/>
            <ac:grpSpMk id="57" creationId="{7C877EA3-1089-4C6F-9A9C-D3B94C584AF6}"/>
          </ac:grpSpMkLst>
        </pc:grpChg>
        <pc:grpChg chg="add del mod">
          <ac:chgData name="Михаил Попов" userId="1ff28dec684c2c56" providerId="LiveId" clId="{59536C2B-FD55-4FC6-99AE-1DA52E8183C0}" dt="2020-10-21T13:54:52.923" v="639" actId="165"/>
          <ac:grpSpMkLst>
            <pc:docMk/>
            <pc:sldMk cId="2264631830" sldId="431"/>
            <ac:grpSpMk id="58" creationId="{66E14C95-5D22-4F84-9956-2759D4EBFC6B}"/>
          </ac:grpSpMkLst>
        </pc:grpChg>
        <pc:grpChg chg="add mod">
          <ac:chgData name="Михаил Попов" userId="1ff28dec684c2c56" providerId="LiveId" clId="{59536C2B-FD55-4FC6-99AE-1DA52E8183C0}" dt="2020-10-21T13:55:12.601" v="640" actId="164"/>
          <ac:grpSpMkLst>
            <pc:docMk/>
            <pc:sldMk cId="2264631830" sldId="431"/>
            <ac:grpSpMk id="59" creationId="{8BD5E39D-A95E-49C8-8D09-7EE919AF14FE}"/>
          </ac:grpSpMkLst>
        </pc:grpChg>
        <pc:picChg chg="add mod">
          <ac:chgData name="Михаил Попов" userId="1ff28dec684c2c56" providerId="LiveId" clId="{59536C2B-FD55-4FC6-99AE-1DA52E8183C0}" dt="2020-10-21T12:43:21.862" v="110" actId="1076"/>
          <ac:picMkLst>
            <pc:docMk/>
            <pc:sldMk cId="2264631830" sldId="431"/>
            <ac:picMk id="5" creationId="{86979EB2-449D-44F1-8836-F3960655E52B}"/>
          </ac:picMkLst>
        </pc:picChg>
        <pc:picChg chg="add mod">
          <ac:chgData name="Михаил Попов" userId="1ff28dec684c2c56" providerId="LiveId" clId="{59536C2B-FD55-4FC6-99AE-1DA52E8183C0}" dt="2020-10-21T13:56:55.722" v="650" actId="1038"/>
          <ac:picMkLst>
            <pc:docMk/>
            <pc:sldMk cId="2264631830" sldId="431"/>
            <ac:picMk id="6" creationId="{328BC0C6-1D6F-425F-B355-D6A5A58541D9}"/>
          </ac:picMkLst>
        </pc:picChg>
        <pc:picChg chg="add mod">
          <ac:chgData name="Михаил Попов" userId="1ff28dec684c2c56" providerId="LiveId" clId="{59536C2B-FD55-4FC6-99AE-1DA52E8183C0}" dt="2020-10-21T13:56:55.722" v="650" actId="1038"/>
          <ac:picMkLst>
            <pc:docMk/>
            <pc:sldMk cId="2264631830" sldId="431"/>
            <ac:picMk id="7" creationId="{A81E11C2-74EF-444C-BAA3-38D248022D71}"/>
          </ac:picMkLst>
        </pc:pic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9" creationId="{DFED2C02-42AA-479A-A3A7-CA3DBED873A1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1" creationId="{1146455E-502C-4DDD-A3B1-B201AF3E23E9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3" creationId="{A9B1D17C-F78A-41DF-9A31-363C090A3F48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5" creationId="{D7AAFB8F-3F78-48AA-9C6B-9E4DCAEB3AAE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7" creationId="{6085F816-9D55-4D6F-B13B-3416644222FC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8" creationId="{7662CCE7-47A8-4EB5-B9DF-8226C30C45CE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9" creationId="{E7E51F23-1388-4210-8B5F-727601B293BD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1" creationId="{BE3D4576-4002-40E4-BA3D-435C8112631A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3" creationId="{99A3614C-825B-482D-8319-EB1892709BAA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5" creationId="{52844BC0-0EDF-4514-9834-C29E04CF3E4B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7" creationId="{E9A5E77B-D72C-46A6-B95E-CF276DA0C41B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8" creationId="{7C6C106C-7C3C-4414-9406-D3B542EF56F9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0" creationId="{805E0BA9-DDF1-4709-AFDC-0B5ECCF7C94D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2" creationId="{A61323CF-8779-4BE2-B73E-FE05A19F8F1B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6" creationId="{4F481BA3-391F-4A75-9CEA-A8EA7F1BB661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8" creationId="{273A44B6-0C61-4B70-BAD8-F69A69F84B7B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0" creationId="{022CE3A6-170B-4EEE-9D22-C2EFF1A5F478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3" creationId="{D74DA00B-84E9-480F-B727-8EB9C063926C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5" creationId="{C1E229C3-C8A8-4137-B2A4-7B0A261DC2C7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7" creationId="{9516562F-F64F-4FB1-B1E7-273B3B66A7EE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9" creationId="{612442D4-EE4E-4EF8-A226-DD4D195F18B7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51" creationId="{EE52CF7F-155A-41C5-BA9E-3BEA72478753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53" creationId="{041312A6-7F8B-40E8-824A-7A436C2EBF2D}"/>
          </ac:cxnSpMkLst>
        </pc:cxnChg>
      </pc:sldChg>
      <pc:sldChg chg="addSp delSp modSp new mod">
        <pc:chgData name="Михаил Попов" userId="1ff28dec684c2c56" providerId="LiveId" clId="{59536C2B-FD55-4FC6-99AE-1DA52E8183C0}" dt="2020-10-21T13:09:34.410" v="279" actId="14100"/>
        <pc:sldMkLst>
          <pc:docMk/>
          <pc:sldMk cId="1617696280" sldId="432"/>
        </pc:sldMkLst>
        <pc:spChg chg="del">
          <ac:chgData name="Михаил Попов" userId="1ff28dec684c2c56" providerId="LiveId" clId="{59536C2B-FD55-4FC6-99AE-1DA52E8183C0}" dt="2020-10-21T12:54:55.392" v="114" actId="478"/>
          <ac:spMkLst>
            <pc:docMk/>
            <pc:sldMk cId="1617696280" sldId="432"/>
            <ac:spMk id="2" creationId="{AB5EC966-94B7-499B-856A-C7A7D6936D68}"/>
          </ac:spMkLst>
        </pc:spChg>
        <pc:spChg chg="del">
          <ac:chgData name="Михаил Попов" userId="1ff28dec684c2c56" providerId="LiveId" clId="{59536C2B-FD55-4FC6-99AE-1DA52E8183C0}" dt="2020-10-21T12:54:54.400" v="113" actId="478"/>
          <ac:spMkLst>
            <pc:docMk/>
            <pc:sldMk cId="1617696280" sldId="432"/>
            <ac:spMk id="3" creationId="{21DF1751-4D71-4B44-BF86-D398F00E0145}"/>
          </ac:spMkLst>
        </pc:spChg>
        <pc:spChg chg="add mod">
          <ac:chgData name="Михаил Попов" userId="1ff28dec684c2c56" providerId="LiveId" clId="{59536C2B-FD55-4FC6-99AE-1DA52E8183C0}" dt="2020-10-21T12:56:24.963" v="163" actId="20577"/>
          <ac:spMkLst>
            <pc:docMk/>
            <pc:sldMk cId="1617696280" sldId="432"/>
            <ac:spMk id="6" creationId="{8D182E7D-D8A6-4041-ACA0-B761A20CE210}"/>
          </ac:spMkLst>
        </pc:spChg>
        <pc:picChg chg="add mod">
          <ac:chgData name="Михаил Попов" userId="1ff28dec684c2c56" providerId="LiveId" clId="{59536C2B-FD55-4FC6-99AE-1DA52E8183C0}" dt="2020-10-21T13:09:34.410" v="279" actId="14100"/>
          <ac:picMkLst>
            <pc:docMk/>
            <pc:sldMk cId="1617696280" sldId="432"/>
            <ac:picMk id="5" creationId="{F9AC7FFA-A590-4BE6-8A41-6ABF7D3EF16E}"/>
          </ac:picMkLst>
        </pc:picChg>
      </pc:sldChg>
      <pc:sldChg chg="addSp delSp modSp add mod">
        <pc:chgData name="Михаил Попов" userId="1ff28dec684c2c56" providerId="LiveId" clId="{59536C2B-FD55-4FC6-99AE-1DA52E8183C0}" dt="2020-10-21T12:57:58.533" v="191" actId="167"/>
        <pc:sldMkLst>
          <pc:docMk/>
          <pc:sldMk cId="2411975453" sldId="433"/>
        </pc:sldMkLst>
        <pc:spChg chg="mod">
          <ac:chgData name="Михаил Попов" userId="1ff28dec684c2c56" providerId="LiveId" clId="{59536C2B-FD55-4FC6-99AE-1DA52E8183C0}" dt="2020-10-21T12:57:40.525" v="189" actId="20577"/>
          <ac:spMkLst>
            <pc:docMk/>
            <pc:sldMk cId="2411975453" sldId="433"/>
            <ac:spMk id="6" creationId="{8D182E7D-D8A6-4041-ACA0-B761A20CE210}"/>
          </ac:spMkLst>
        </pc:spChg>
        <pc:picChg chg="add ord">
          <ac:chgData name="Михаил Попов" userId="1ff28dec684c2c56" providerId="LiveId" clId="{59536C2B-FD55-4FC6-99AE-1DA52E8183C0}" dt="2020-10-21T12:57:58.533" v="191" actId="167"/>
          <ac:picMkLst>
            <pc:docMk/>
            <pc:sldMk cId="2411975453" sldId="433"/>
            <ac:picMk id="3" creationId="{B1E3FD34-5A63-4B6F-9725-1C6EE2AD68EC}"/>
          </ac:picMkLst>
        </pc:picChg>
        <pc:picChg chg="del">
          <ac:chgData name="Михаил Попов" userId="1ff28dec684c2c56" providerId="LiveId" clId="{59536C2B-FD55-4FC6-99AE-1DA52E8183C0}" dt="2020-10-21T12:57:27.656" v="165" actId="478"/>
          <ac:picMkLst>
            <pc:docMk/>
            <pc:sldMk cId="2411975453" sldId="433"/>
            <ac:picMk id="5" creationId="{F9AC7FFA-A590-4BE6-8A41-6ABF7D3EF16E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4:16:25.154" v="990"/>
        <pc:sldMkLst>
          <pc:docMk/>
          <pc:sldMk cId="311450617" sldId="434"/>
        </pc:sldMkLst>
        <pc:spChg chg="del">
          <ac:chgData name="Михаил Попов" userId="1ff28dec684c2c56" providerId="LiveId" clId="{59536C2B-FD55-4FC6-99AE-1DA52E8183C0}" dt="2020-10-21T12:58:17.768" v="194" actId="478"/>
          <ac:spMkLst>
            <pc:docMk/>
            <pc:sldMk cId="311450617" sldId="434"/>
            <ac:spMk id="2" creationId="{516B1288-DE93-4032-8B5B-2D320CF65593}"/>
          </ac:spMkLst>
        </pc:spChg>
        <pc:spChg chg="del">
          <ac:chgData name="Михаил Попов" userId="1ff28dec684c2c56" providerId="LiveId" clId="{59536C2B-FD55-4FC6-99AE-1DA52E8183C0}" dt="2020-10-21T12:58:16.816" v="193" actId="478"/>
          <ac:spMkLst>
            <pc:docMk/>
            <pc:sldMk cId="311450617" sldId="434"/>
            <ac:spMk id="3" creationId="{EA9EACDE-76AB-4B83-AAD0-EE17E761EF2B}"/>
          </ac:spMkLst>
        </pc:spChg>
        <pc:spChg chg="add mod">
          <ac:chgData name="Михаил Попов" userId="1ff28dec684c2c56" providerId="LiveId" clId="{59536C2B-FD55-4FC6-99AE-1DA52E8183C0}" dt="2020-10-21T12:58:44.051" v="207" actId="20577"/>
          <ac:spMkLst>
            <pc:docMk/>
            <pc:sldMk cId="311450617" sldId="434"/>
            <ac:spMk id="6" creationId="{58821FF4-EC68-4E78-AF11-9773C724F01E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0" creationId="{E1661567-CDDA-4E2A-89CF-53CDF72F01A5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2" creationId="{D534E05F-160D-40AF-93E1-FB6BB748A987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4" creationId="{771B4326-F32A-47B2-A05E-F89A225B9660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6" creationId="{2E2C5EA2-6918-48D9-B735-242960F11F52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8" creationId="{01E6A991-CEEE-4AC1-A7F4-ED5758169876}"/>
          </ac:spMkLst>
        </pc:spChg>
        <pc:picChg chg="add">
          <ac:chgData name="Михаил Попов" userId="1ff28dec684c2c56" providerId="LiveId" clId="{59536C2B-FD55-4FC6-99AE-1DA52E8183C0}" dt="2020-10-21T12:58:18.988" v="195" actId="22"/>
          <ac:picMkLst>
            <pc:docMk/>
            <pc:sldMk cId="311450617" sldId="434"/>
            <ac:picMk id="5" creationId="{4E85524D-4056-4386-A1B4-B07FBE74FC60}"/>
          </ac:picMkLst>
        </pc:picChg>
        <pc:cxnChg chg="add del mod">
          <ac:chgData name="Михаил Попов" userId="1ff28dec684c2c56" providerId="LiveId" clId="{59536C2B-FD55-4FC6-99AE-1DA52E8183C0}" dt="2020-10-21T14:05:21.248" v="654"/>
          <ac:cxnSpMkLst>
            <pc:docMk/>
            <pc:sldMk cId="311450617" sldId="434"/>
            <ac:cxnSpMk id="7" creationId="{A443A091-23F0-4719-A1F4-1A170C0B6B54}"/>
          </ac:cxnSpMkLst>
        </pc:cxnChg>
        <pc:cxnChg chg="add mod">
          <ac:chgData name="Михаил Попов" userId="1ff28dec684c2c56" providerId="LiveId" clId="{59536C2B-FD55-4FC6-99AE-1DA52E8183C0}" dt="2020-10-21T14:05:59.473" v="664" actId="1038"/>
          <ac:cxnSpMkLst>
            <pc:docMk/>
            <pc:sldMk cId="311450617" sldId="434"/>
            <ac:cxnSpMk id="8" creationId="{DB820546-DBE9-44CC-BD1E-5E496582C36B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23:45.762" v="1120"/>
        <pc:sldMkLst>
          <pc:docMk/>
          <pc:sldMk cId="1089284424" sldId="435"/>
        </pc:sldMkLst>
        <pc:spChg chg="add mod">
          <ac:chgData name="Михаил Попов" userId="1ff28dec684c2c56" providerId="LiveId" clId="{59536C2B-FD55-4FC6-99AE-1DA52E8183C0}" dt="2020-10-21T14:10:45.180" v="712" actId="20577"/>
          <ac:spMkLst>
            <pc:docMk/>
            <pc:sldMk cId="1089284424" sldId="435"/>
            <ac:spMk id="2" creationId="{FDA06979-038C-4AD5-A83E-DF3DABB5E156}"/>
          </ac:spMkLst>
        </pc:spChg>
        <pc:spChg chg="mod">
          <ac:chgData name="Михаил Попов" userId="1ff28dec684c2c56" providerId="LiveId" clId="{59536C2B-FD55-4FC6-99AE-1DA52E8183C0}" dt="2020-10-21T14:22:34.610" v="1110"/>
          <ac:spMkLst>
            <pc:docMk/>
            <pc:sldMk cId="1089284424" sldId="435"/>
            <ac:spMk id="6" creationId="{58821FF4-EC68-4E78-AF11-9773C724F01E}"/>
          </ac:spMkLst>
        </pc:spChg>
        <pc:spChg chg="add mod">
          <ac:chgData name="Михаил Попов" userId="1ff28dec684c2c56" providerId="LiveId" clId="{59536C2B-FD55-4FC6-99AE-1DA52E8183C0}" dt="2020-10-21T14:18:33.674" v="1031" actId="6549"/>
          <ac:spMkLst>
            <pc:docMk/>
            <pc:sldMk cId="1089284424" sldId="435"/>
            <ac:spMk id="7" creationId="{51B9F603-5A3F-45EA-A479-36D4ECA27E7E}"/>
          </ac:spMkLst>
        </pc:spChg>
        <pc:spChg chg="add mod">
          <ac:chgData name="Михаил Попов" userId="1ff28dec684c2c56" providerId="LiveId" clId="{59536C2B-FD55-4FC6-99AE-1DA52E8183C0}" dt="2020-10-21T14:18:17.818" v="1026" actId="20577"/>
          <ac:spMkLst>
            <pc:docMk/>
            <pc:sldMk cId="1089284424" sldId="435"/>
            <ac:spMk id="8" creationId="{DC231C5B-5AB8-4172-8D92-D2840A96C424}"/>
          </ac:spMkLst>
        </pc:spChg>
        <pc:spChg chg="add mod">
          <ac:chgData name="Михаил Попов" userId="1ff28dec684c2c56" providerId="LiveId" clId="{59536C2B-FD55-4FC6-99AE-1DA52E8183C0}" dt="2020-10-21T14:18:01.073" v="1018" actId="20577"/>
          <ac:spMkLst>
            <pc:docMk/>
            <pc:sldMk cId="1089284424" sldId="435"/>
            <ac:spMk id="10" creationId="{0FA05D47-7AFA-4ED3-ADFD-669C56B3AD3C}"/>
          </ac:spMkLst>
        </pc:spChg>
        <pc:spChg chg="add mod">
          <ac:chgData name="Михаил Попов" userId="1ff28dec684c2c56" providerId="LiveId" clId="{59536C2B-FD55-4FC6-99AE-1DA52E8183C0}" dt="2020-10-21T14:17:42.722" v="1007" actId="20577"/>
          <ac:spMkLst>
            <pc:docMk/>
            <pc:sldMk cId="1089284424" sldId="435"/>
            <ac:spMk id="12" creationId="{FE814E26-DC02-41AC-A282-EAB2BBBDF92D}"/>
          </ac:spMkLst>
        </pc:spChg>
        <pc:spChg chg="add mod">
          <ac:chgData name="Михаил Попов" userId="1ff28dec684c2c56" providerId="LiveId" clId="{59536C2B-FD55-4FC6-99AE-1DA52E8183C0}" dt="2020-10-21T14:17:06.030" v="993" actId="20577"/>
          <ac:spMkLst>
            <pc:docMk/>
            <pc:sldMk cId="1089284424" sldId="435"/>
            <ac:spMk id="14" creationId="{B2743E66-76E9-45D0-BB40-DB7DF94E4E2B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16" creationId="{B1158847-DCCE-43F8-9205-EE70DEDD2DD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18" creationId="{845A0FFE-355C-4429-BC8C-4D940861C10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0" creationId="{83368E73-209B-4117-A95C-FDCD4B640FFF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2" creationId="{DBB53A60-C034-4F50-99A5-A60EB308C6B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4" creationId="{54329DB0-0BB0-43F0-AEFB-50E4FECC9E9B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6" creationId="{E8BEDD7E-FF5B-4D6B-8984-1A64F30F4538}"/>
          </ac:spMkLst>
        </pc:spChg>
        <pc:spChg chg="add mod">
          <ac:chgData name="Михаил Попов" userId="1ff28dec684c2c56" providerId="LiveId" clId="{59536C2B-FD55-4FC6-99AE-1DA52E8183C0}" dt="2020-10-21T14:23:27.035" v="1116" actId="1076"/>
          <ac:spMkLst>
            <pc:docMk/>
            <pc:sldMk cId="1089284424" sldId="435"/>
            <ac:spMk id="27" creationId="{54A6EFBE-82AA-488A-BC4A-35A4B9D3AEC6}"/>
          </ac:spMkLst>
        </pc:spChg>
        <pc:spChg chg="add mod">
          <ac:chgData name="Михаил Попов" userId="1ff28dec684c2c56" providerId="LiveId" clId="{59536C2B-FD55-4FC6-99AE-1DA52E8183C0}" dt="2020-10-21T14:23:36.498" v="1118" actId="1076"/>
          <ac:spMkLst>
            <pc:docMk/>
            <pc:sldMk cId="1089284424" sldId="435"/>
            <ac:spMk id="29" creationId="{0C5B2DA4-0D92-406A-8936-C47C8DF76706}"/>
          </ac:spMkLst>
        </pc:spChg>
        <pc:picChg chg="mod">
          <ac:chgData name="Михаил Попов" userId="1ff28dec684c2c56" providerId="LiveId" clId="{59536C2B-FD55-4FC6-99AE-1DA52E8183C0}" dt="2020-10-21T14:14:37.039" v="796" actId="1037"/>
          <ac:picMkLst>
            <pc:docMk/>
            <pc:sldMk cId="1089284424" sldId="435"/>
            <ac:picMk id="5" creationId="{4E85524D-4056-4386-A1B4-B07FBE74FC60}"/>
          </ac:picMkLst>
        </pc:picChg>
      </pc:sldChg>
      <pc:sldChg chg="addSp delSp modSp add mod modAnim">
        <pc:chgData name="Михаил Попов" userId="1ff28dec684c2c56" providerId="LiveId" clId="{59536C2B-FD55-4FC6-99AE-1DA52E8183C0}" dt="2020-10-21T14:31:33.178" v="1167"/>
        <pc:sldMkLst>
          <pc:docMk/>
          <pc:sldMk cId="653366536" sldId="436"/>
        </pc:sldMkLst>
        <pc:spChg chg="mod">
          <ac:chgData name="Михаил Попов" userId="1ff28dec684c2c56" providerId="LiveId" clId="{59536C2B-FD55-4FC6-99AE-1DA52E8183C0}" dt="2020-10-21T14:29:05.673" v="1130" actId="20577"/>
          <ac:spMkLst>
            <pc:docMk/>
            <pc:sldMk cId="653366536" sldId="436"/>
            <ac:spMk id="6" creationId="{58821FF4-EC68-4E78-AF11-9773C724F01E}"/>
          </ac:spMkLst>
        </pc:spChg>
        <pc:grpChg chg="add mod">
          <ac:chgData name="Михаил Попов" userId="1ff28dec684c2c56" providerId="LiveId" clId="{59536C2B-FD55-4FC6-99AE-1DA52E8183C0}" dt="2020-10-21T14:31:19.844" v="1163" actId="164"/>
          <ac:grpSpMkLst>
            <pc:docMk/>
            <pc:sldMk cId="653366536" sldId="436"/>
            <ac:grpSpMk id="27" creationId="{8C08C3D7-B3F8-4E67-8E68-90A3444D7BFD}"/>
          </ac:grpSpMkLst>
        </pc:grpChg>
        <pc:picChg chg="add ord">
          <ac:chgData name="Михаил Попов" userId="1ff28dec684c2c56" providerId="LiveId" clId="{59536C2B-FD55-4FC6-99AE-1DA52E8183C0}" dt="2020-10-21T12:59:37.818" v="222" actId="167"/>
          <ac:picMkLst>
            <pc:docMk/>
            <pc:sldMk cId="653366536" sldId="436"/>
            <ac:picMk id="3" creationId="{2F6411AF-2F5E-4A8B-8831-6BDD90019A05}"/>
          </ac:picMkLst>
        </pc:picChg>
        <pc:picChg chg="del">
          <ac:chgData name="Михаил Попов" userId="1ff28dec684c2c56" providerId="LiveId" clId="{59536C2B-FD55-4FC6-99AE-1DA52E8183C0}" dt="2020-10-21T12:59:35.647" v="220" actId="478"/>
          <ac:picMkLst>
            <pc:docMk/>
            <pc:sldMk cId="653366536" sldId="436"/>
            <ac:picMk id="5" creationId="{4E85524D-4056-4386-A1B4-B07FBE74FC60}"/>
          </ac:picMkLst>
        </pc:picChg>
        <pc:cxnChg chg="add mod">
          <ac:chgData name="Михаил Попов" userId="1ff28dec684c2c56" providerId="LiveId" clId="{59536C2B-FD55-4FC6-99AE-1DA52E8183C0}" dt="2020-10-21T14:29:53.998" v="1136" actId="14100"/>
          <ac:cxnSpMkLst>
            <pc:docMk/>
            <pc:sldMk cId="653366536" sldId="436"/>
            <ac:cxnSpMk id="7" creationId="{75190B3D-E8EB-4C4C-9E8E-09152B63258F}"/>
          </ac:cxnSpMkLst>
        </pc:cxnChg>
        <pc:cxnChg chg="add mod">
          <ac:chgData name="Михаил Попов" userId="1ff28dec684c2c56" providerId="LiveId" clId="{59536C2B-FD55-4FC6-99AE-1DA52E8183C0}" dt="2020-10-21T14:30:05.784" v="1139" actId="14100"/>
          <ac:cxnSpMkLst>
            <pc:docMk/>
            <pc:sldMk cId="653366536" sldId="436"/>
            <ac:cxnSpMk id="10" creationId="{FEE26844-E2F0-4576-82BA-C732527A54DB}"/>
          </ac:cxnSpMkLst>
        </pc:cxnChg>
        <pc:cxnChg chg="add mod">
          <ac:chgData name="Михаил Попов" userId="1ff28dec684c2c56" providerId="LiveId" clId="{59536C2B-FD55-4FC6-99AE-1DA52E8183C0}" dt="2020-10-21T14:30:16.349" v="1143" actId="14100"/>
          <ac:cxnSpMkLst>
            <pc:docMk/>
            <pc:sldMk cId="653366536" sldId="436"/>
            <ac:cxnSpMk id="12" creationId="{E994D709-14C8-4BFC-9493-3F393078DFDC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4" creationId="{CA5F6B25-E51E-4B40-B6D6-3E974E861418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6" creationId="{9454CCF5-8C95-4D7E-90A5-4FDD757B7B6A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9" creationId="{86A19515-F273-4D10-A588-59C989B21D3D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22" creationId="{D557EA43-E59D-4A9C-B070-EF05EBF581B1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24" creationId="{2C1FBC11-B42A-4F6D-AE04-8D1B5F7FFFA5}"/>
          </ac:cxnSpMkLst>
        </pc:cxnChg>
      </pc:sldChg>
      <pc:sldChg chg="addSp delSp new mod">
        <pc:chgData name="Михаил Попов" userId="1ff28dec684c2c56" providerId="LiveId" clId="{59536C2B-FD55-4FC6-99AE-1DA52E8183C0}" dt="2020-10-21T13:00:44.431" v="274" actId="22"/>
        <pc:sldMkLst>
          <pc:docMk/>
          <pc:sldMk cId="2153944568" sldId="437"/>
        </pc:sldMkLst>
        <pc:spChg chg="del">
          <ac:chgData name="Михаил Попов" userId="1ff28dec684c2c56" providerId="LiveId" clId="{59536C2B-FD55-4FC6-99AE-1DA52E8183C0}" dt="2020-10-21T13:00:34.047" v="272" actId="478"/>
          <ac:spMkLst>
            <pc:docMk/>
            <pc:sldMk cId="2153944568" sldId="437"/>
            <ac:spMk id="2" creationId="{11F4E052-6547-4ED4-8AEA-C283BDA2C19E}"/>
          </ac:spMkLst>
        </pc:spChg>
        <pc:spChg chg="del">
          <ac:chgData name="Михаил Попов" userId="1ff28dec684c2c56" providerId="LiveId" clId="{59536C2B-FD55-4FC6-99AE-1DA52E8183C0}" dt="2020-10-21T13:00:34.912" v="273" actId="478"/>
          <ac:spMkLst>
            <pc:docMk/>
            <pc:sldMk cId="2153944568" sldId="437"/>
            <ac:spMk id="3" creationId="{8EC8F41C-F6C6-40D5-B975-BE274144DBE2}"/>
          </ac:spMkLst>
        </pc:spChg>
        <pc:picChg chg="add">
          <ac:chgData name="Михаил Попов" userId="1ff28dec684c2c56" providerId="LiveId" clId="{59536C2B-FD55-4FC6-99AE-1DA52E8183C0}" dt="2020-10-21T13:00:44.431" v="274" actId="22"/>
          <ac:picMkLst>
            <pc:docMk/>
            <pc:sldMk cId="2153944568" sldId="437"/>
            <ac:picMk id="5" creationId="{18971923-C238-4900-BC77-00945A1AAE2F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10:19.697" v="319" actId="20577"/>
        <pc:sldMkLst>
          <pc:docMk/>
          <pc:sldMk cId="4282337041" sldId="438"/>
        </pc:sldMkLst>
        <pc:spChg chg="del">
          <ac:chgData name="Михаил Попов" userId="1ff28dec684c2c56" providerId="LiveId" clId="{59536C2B-FD55-4FC6-99AE-1DA52E8183C0}" dt="2020-10-21T13:09:17.934" v="277" actId="478"/>
          <ac:spMkLst>
            <pc:docMk/>
            <pc:sldMk cId="4282337041" sldId="438"/>
            <ac:spMk id="2" creationId="{359C0985-EFDD-4314-9D60-9DAFA98CE860}"/>
          </ac:spMkLst>
        </pc:spChg>
        <pc:spChg chg="del">
          <ac:chgData name="Михаил Попов" userId="1ff28dec684c2c56" providerId="LiveId" clId="{59536C2B-FD55-4FC6-99AE-1DA52E8183C0}" dt="2020-10-21T13:09:16.526" v="276" actId="478"/>
          <ac:spMkLst>
            <pc:docMk/>
            <pc:sldMk cId="4282337041" sldId="438"/>
            <ac:spMk id="3" creationId="{994A8BD9-EC18-456A-8762-209C72C6DCE5}"/>
          </ac:spMkLst>
        </pc:spChg>
        <pc:spChg chg="add mod">
          <ac:chgData name="Михаил Попов" userId="1ff28dec684c2c56" providerId="LiveId" clId="{59536C2B-FD55-4FC6-99AE-1DA52E8183C0}" dt="2020-10-21T13:10:19.697" v="319" actId="20577"/>
          <ac:spMkLst>
            <pc:docMk/>
            <pc:sldMk cId="4282337041" sldId="438"/>
            <ac:spMk id="6" creationId="{E098D66E-BD26-4675-8A0A-2DE8CAD74BD6}"/>
          </ac:spMkLst>
        </pc:spChg>
        <pc:picChg chg="add mod">
          <ac:chgData name="Михаил Попов" userId="1ff28dec684c2c56" providerId="LiveId" clId="{59536C2B-FD55-4FC6-99AE-1DA52E8183C0}" dt="2020-10-21T13:10:12.538" v="301" actId="1076"/>
          <ac:picMkLst>
            <pc:docMk/>
            <pc:sldMk cId="4282337041" sldId="438"/>
            <ac:picMk id="5" creationId="{4EA996BE-82D7-4711-B1AC-D91C0285CB11}"/>
          </ac:picMkLst>
        </pc:picChg>
      </pc:sldChg>
      <pc:sldChg chg="addSp delSp modSp add mod">
        <pc:chgData name="Михаил Попов" userId="1ff28dec684c2c56" providerId="LiveId" clId="{59536C2B-FD55-4FC6-99AE-1DA52E8183C0}" dt="2020-10-21T13:14:54.158" v="328" actId="478"/>
        <pc:sldMkLst>
          <pc:docMk/>
          <pc:sldMk cId="3210695828" sldId="439"/>
        </pc:sldMkLst>
        <pc:picChg chg="add mod ord">
          <ac:chgData name="Михаил Попов" userId="1ff28dec684c2c56" providerId="LiveId" clId="{59536C2B-FD55-4FC6-99AE-1DA52E8183C0}" dt="2020-10-21T13:14:52.337" v="327" actId="167"/>
          <ac:picMkLst>
            <pc:docMk/>
            <pc:sldMk cId="3210695828" sldId="439"/>
            <ac:picMk id="3" creationId="{E802EE50-4E8E-4CD4-9B3B-65A667FECDE4}"/>
          </ac:picMkLst>
        </pc:picChg>
        <pc:picChg chg="del">
          <ac:chgData name="Михаил Попов" userId="1ff28dec684c2c56" providerId="LiveId" clId="{59536C2B-FD55-4FC6-99AE-1DA52E8183C0}" dt="2020-10-21T13:14:54.158" v="328" actId="478"/>
          <ac:picMkLst>
            <pc:docMk/>
            <pc:sldMk cId="3210695828" sldId="439"/>
            <ac:picMk id="5" creationId="{4EA996BE-82D7-4711-B1AC-D91C0285CB11}"/>
          </ac:picMkLst>
        </pc:picChg>
      </pc:sldChg>
      <pc:sldChg chg="add">
        <pc:chgData name="Михаил Попов" userId="1ff28dec684c2c56" providerId="LiveId" clId="{59536C2B-FD55-4FC6-99AE-1DA52E8183C0}" dt="2020-10-21T13:15:28.641" v="329"/>
        <pc:sldMkLst>
          <pc:docMk/>
          <pc:sldMk cId="3185786085" sldId="440"/>
        </pc:sldMkLst>
      </pc:sldChg>
      <pc:sldChg chg="addSp delSp add del mod">
        <pc:chgData name="Михаил Попов" userId="1ff28dec684c2c56" providerId="LiveId" clId="{59536C2B-FD55-4FC6-99AE-1DA52E8183C0}" dt="2020-10-21T15:31:11.396" v="1519" actId="47"/>
        <pc:sldMkLst>
          <pc:docMk/>
          <pc:sldMk cId="1804015532" sldId="441"/>
        </pc:sldMkLst>
        <pc:picChg chg="add del">
          <ac:chgData name="Михаил Попов" userId="1ff28dec684c2c56" providerId="LiveId" clId="{59536C2B-FD55-4FC6-99AE-1DA52E8183C0}" dt="2020-10-21T13:15:55.078" v="333" actId="22"/>
          <ac:picMkLst>
            <pc:docMk/>
            <pc:sldMk cId="1804015532" sldId="441"/>
            <ac:picMk id="3" creationId="{9EBCA622-7C8C-4254-BEC5-71370C1393CB}"/>
          </ac:picMkLst>
        </pc:picChg>
        <pc:picChg chg="del">
          <ac:chgData name="Михаил Попов" userId="1ff28dec684c2c56" providerId="LiveId" clId="{59536C2B-FD55-4FC6-99AE-1DA52E8183C0}" dt="2020-10-21T13:15:34.110" v="331" actId="478"/>
          <ac:picMkLst>
            <pc:docMk/>
            <pc:sldMk cId="1804015532" sldId="441"/>
            <ac:picMk id="5" creationId="{18971923-C238-4900-BC77-00945A1AAE2F}"/>
          </ac:picMkLst>
        </pc:picChg>
        <pc:picChg chg="add">
          <ac:chgData name="Михаил Попов" userId="1ff28dec684c2c56" providerId="LiveId" clId="{59536C2B-FD55-4FC6-99AE-1DA52E8183C0}" dt="2020-10-21T13:16:05.107" v="334" actId="22"/>
          <ac:picMkLst>
            <pc:docMk/>
            <pc:sldMk cId="1804015532" sldId="441"/>
            <ac:picMk id="6" creationId="{4E610FBE-DF84-459D-B708-0AA99F5D0245}"/>
          </ac:picMkLst>
        </pc:picChg>
      </pc:sldChg>
      <pc:sldChg chg="addSp delSp new mod">
        <pc:chgData name="Михаил Попов" userId="1ff28dec684c2c56" providerId="LiveId" clId="{59536C2B-FD55-4FC6-99AE-1DA52E8183C0}" dt="2020-10-21T13:16:30.748" v="338" actId="22"/>
        <pc:sldMkLst>
          <pc:docMk/>
          <pc:sldMk cId="855227017" sldId="442"/>
        </pc:sldMkLst>
        <pc:spChg chg="del">
          <ac:chgData name="Михаил Попов" userId="1ff28dec684c2c56" providerId="LiveId" clId="{59536C2B-FD55-4FC6-99AE-1DA52E8183C0}" dt="2020-10-21T13:16:24.017" v="337" actId="478"/>
          <ac:spMkLst>
            <pc:docMk/>
            <pc:sldMk cId="855227017" sldId="442"/>
            <ac:spMk id="2" creationId="{0A587533-9E21-4857-8224-EDC906A9A954}"/>
          </ac:spMkLst>
        </pc:spChg>
        <pc:spChg chg="del">
          <ac:chgData name="Михаил Попов" userId="1ff28dec684c2c56" providerId="LiveId" clId="{59536C2B-FD55-4FC6-99AE-1DA52E8183C0}" dt="2020-10-21T13:16:23.321" v="336" actId="478"/>
          <ac:spMkLst>
            <pc:docMk/>
            <pc:sldMk cId="855227017" sldId="442"/>
            <ac:spMk id="3" creationId="{00E2DA94-CB02-43C6-BA9D-91FC9F561737}"/>
          </ac:spMkLst>
        </pc:spChg>
        <pc:picChg chg="add">
          <ac:chgData name="Михаил Попов" userId="1ff28dec684c2c56" providerId="LiveId" clId="{59536C2B-FD55-4FC6-99AE-1DA52E8183C0}" dt="2020-10-21T13:16:30.748" v="338" actId="22"/>
          <ac:picMkLst>
            <pc:docMk/>
            <pc:sldMk cId="855227017" sldId="442"/>
            <ac:picMk id="5" creationId="{257D4174-BCFB-4D96-8E29-CAB5BC76305A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21:15.081" v="346" actId="1076"/>
        <pc:sldMkLst>
          <pc:docMk/>
          <pc:sldMk cId="858218864" sldId="443"/>
        </pc:sldMkLst>
        <pc:spChg chg="del">
          <ac:chgData name="Михаил Попов" userId="1ff28dec684c2c56" providerId="LiveId" clId="{59536C2B-FD55-4FC6-99AE-1DA52E8183C0}" dt="2020-10-21T13:16:36.583" v="340" actId="478"/>
          <ac:spMkLst>
            <pc:docMk/>
            <pc:sldMk cId="858218864" sldId="443"/>
            <ac:spMk id="2" creationId="{864D9EB5-505B-40F9-99D6-1B672236B518}"/>
          </ac:spMkLst>
        </pc:spChg>
        <pc:spChg chg="del">
          <ac:chgData name="Михаил Попов" userId="1ff28dec684c2c56" providerId="LiveId" clId="{59536C2B-FD55-4FC6-99AE-1DA52E8183C0}" dt="2020-10-21T13:16:37.989" v="341" actId="478"/>
          <ac:spMkLst>
            <pc:docMk/>
            <pc:sldMk cId="858218864" sldId="443"/>
            <ac:spMk id="3" creationId="{C1458804-ED6D-4F23-8DD6-CBA6FA7338F3}"/>
          </ac:spMkLst>
        </pc:spChg>
        <pc:spChg chg="add mod">
          <ac:chgData name="Михаил Попов" userId="1ff28dec684c2c56" providerId="LiveId" clId="{59536C2B-FD55-4FC6-99AE-1DA52E8183C0}" dt="2020-10-21T13:21:10.297" v="345"/>
          <ac:spMkLst>
            <pc:docMk/>
            <pc:sldMk cId="858218864" sldId="443"/>
            <ac:spMk id="6" creationId="{0D2D7E64-582E-4E44-8B73-B74EA30819BB}"/>
          </ac:spMkLst>
        </pc:spChg>
        <pc:picChg chg="add mod">
          <ac:chgData name="Михаил Попов" userId="1ff28dec684c2c56" providerId="LiveId" clId="{59536C2B-FD55-4FC6-99AE-1DA52E8183C0}" dt="2020-10-21T13:21:15.081" v="346" actId="1076"/>
          <ac:picMkLst>
            <pc:docMk/>
            <pc:sldMk cId="858218864" sldId="443"/>
            <ac:picMk id="5" creationId="{AFD827E6-2DE6-482A-8202-9283D7C4C9F9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25:23.948" v="357" actId="478"/>
        <pc:sldMkLst>
          <pc:docMk/>
          <pc:sldMk cId="3773994135" sldId="444"/>
        </pc:sldMkLst>
        <pc:spChg chg="del">
          <ac:chgData name="Михаил Попов" userId="1ff28dec684c2c56" providerId="LiveId" clId="{59536C2B-FD55-4FC6-99AE-1DA52E8183C0}" dt="2020-10-21T13:24:53.116" v="349" actId="478"/>
          <ac:spMkLst>
            <pc:docMk/>
            <pc:sldMk cId="3773994135" sldId="444"/>
            <ac:spMk id="2" creationId="{98DF5C0A-C4AE-4A7A-8FD9-72F7676C4829}"/>
          </ac:spMkLst>
        </pc:spChg>
        <pc:spChg chg="del">
          <ac:chgData name="Михаил Попов" userId="1ff28dec684c2c56" providerId="LiveId" clId="{59536C2B-FD55-4FC6-99AE-1DA52E8183C0}" dt="2020-10-21T13:24:51.732" v="348" actId="478"/>
          <ac:spMkLst>
            <pc:docMk/>
            <pc:sldMk cId="3773994135" sldId="444"/>
            <ac:spMk id="3" creationId="{0B5B4DA3-D0F1-4AB5-BFDF-2BE522546576}"/>
          </ac:spMkLst>
        </pc:spChg>
        <pc:spChg chg="add mod">
          <ac:chgData name="Михаил Попов" userId="1ff28dec684c2c56" providerId="LiveId" clId="{59536C2B-FD55-4FC6-99AE-1DA52E8183C0}" dt="2020-10-21T13:25:05.929" v="353"/>
          <ac:spMkLst>
            <pc:docMk/>
            <pc:sldMk cId="3773994135" sldId="444"/>
            <ac:spMk id="7" creationId="{DF5D4A70-47C5-4667-9890-C5DF69C1CC1D}"/>
          </ac:spMkLst>
        </pc:spChg>
        <pc:picChg chg="add mod ord">
          <ac:chgData name="Михаил Попов" userId="1ff28dec684c2c56" providerId="LiveId" clId="{59536C2B-FD55-4FC6-99AE-1DA52E8183C0}" dt="2020-10-21T13:25:22.248" v="356" actId="167"/>
          <ac:picMkLst>
            <pc:docMk/>
            <pc:sldMk cId="3773994135" sldId="444"/>
            <ac:picMk id="5" creationId="{94B44BF0-4691-42DA-9F87-3E6A39C6C726}"/>
          </ac:picMkLst>
        </pc:picChg>
        <pc:picChg chg="add del mod">
          <ac:chgData name="Михаил Попов" userId="1ff28dec684c2c56" providerId="LiveId" clId="{59536C2B-FD55-4FC6-99AE-1DA52E8183C0}" dt="2020-10-21T13:25:23.948" v="357" actId="478"/>
          <ac:picMkLst>
            <pc:docMk/>
            <pc:sldMk cId="3773994135" sldId="444"/>
            <ac:picMk id="6" creationId="{9F2515A7-229E-41D7-AB44-BD618C9425F9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4:48:52.981" v="1333"/>
        <pc:sldMkLst>
          <pc:docMk/>
          <pc:sldMk cId="3586385427" sldId="445"/>
        </pc:sldMkLst>
        <pc:spChg chg="del">
          <ac:chgData name="Михаил Попов" userId="1ff28dec684c2c56" providerId="LiveId" clId="{59536C2B-FD55-4FC6-99AE-1DA52E8183C0}" dt="2020-10-21T13:26:00.958" v="360" actId="478"/>
          <ac:spMkLst>
            <pc:docMk/>
            <pc:sldMk cId="3586385427" sldId="445"/>
            <ac:spMk id="2" creationId="{732AEDDC-FDE9-47D5-96AE-76E03D151CDD}"/>
          </ac:spMkLst>
        </pc:spChg>
        <pc:spChg chg="del">
          <ac:chgData name="Михаил Попов" userId="1ff28dec684c2c56" providerId="LiveId" clId="{59536C2B-FD55-4FC6-99AE-1DA52E8183C0}" dt="2020-10-21T13:26:00.278" v="359" actId="478"/>
          <ac:spMkLst>
            <pc:docMk/>
            <pc:sldMk cId="3586385427" sldId="445"/>
            <ac:spMk id="3" creationId="{7C6129CE-4872-40FA-936C-5302B98B4615}"/>
          </ac:spMkLst>
        </pc:spChg>
        <pc:grpChg chg="add mod">
          <ac:chgData name="Михаил Попов" userId="1ff28dec684c2c56" providerId="LiveId" clId="{59536C2B-FD55-4FC6-99AE-1DA52E8183C0}" dt="2020-10-21T14:47:36.526" v="1318" actId="164"/>
          <ac:grpSpMkLst>
            <pc:docMk/>
            <pc:sldMk cId="3586385427" sldId="445"/>
            <ac:grpSpMk id="22" creationId="{20A62E83-4CCA-4337-9C79-ADC4FC025626}"/>
          </ac:grpSpMkLst>
        </pc:grpChg>
        <pc:grpChg chg="add mod">
          <ac:chgData name="Михаил Попов" userId="1ff28dec684c2c56" providerId="LiveId" clId="{59536C2B-FD55-4FC6-99AE-1DA52E8183C0}" dt="2020-10-21T14:48:35.630" v="1329" actId="164"/>
          <ac:grpSpMkLst>
            <pc:docMk/>
            <pc:sldMk cId="3586385427" sldId="445"/>
            <ac:grpSpMk id="33" creationId="{6C1CB07A-2C0B-4BE3-9097-BF78D2004B31}"/>
          </ac:grpSpMkLst>
        </pc:grpChg>
        <pc:grpChg chg="add mod">
          <ac:chgData name="Михаил Попов" userId="1ff28dec684c2c56" providerId="LiveId" clId="{59536C2B-FD55-4FC6-99AE-1DA52E8183C0}" dt="2020-10-21T14:48:40.878" v="1330" actId="164"/>
          <ac:grpSpMkLst>
            <pc:docMk/>
            <pc:sldMk cId="3586385427" sldId="445"/>
            <ac:grpSpMk id="34" creationId="{EBB4AB58-7AB4-4512-8AC0-99E35336CD10}"/>
          </ac:grpSpMkLst>
        </pc:grpChg>
        <pc:picChg chg="add del">
          <ac:chgData name="Михаил Попов" userId="1ff28dec684c2c56" providerId="LiveId" clId="{59536C2B-FD55-4FC6-99AE-1DA52E8183C0}" dt="2020-10-21T13:26:52.692" v="363" actId="22"/>
          <ac:picMkLst>
            <pc:docMk/>
            <pc:sldMk cId="3586385427" sldId="445"/>
            <ac:picMk id="5" creationId="{580C4DA2-F8BC-4D09-A997-E5025BCD9E68}"/>
          </ac:picMkLst>
        </pc:picChg>
        <pc:picChg chg="add">
          <ac:chgData name="Михаил Попов" userId="1ff28dec684c2c56" providerId="LiveId" clId="{59536C2B-FD55-4FC6-99AE-1DA52E8183C0}" dt="2020-10-21T13:26:59.426" v="364" actId="22"/>
          <ac:picMkLst>
            <pc:docMk/>
            <pc:sldMk cId="3586385427" sldId="445"/>
            <ac:picMk id="7" creationId="{05A5DFAB-C906-4A32-9C4A-A6A6D48EE6CE}"/>
          </ac:picMkLst>
        </pc:pic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8" creationId="{B0DF412B-99A0-4199-B8FA-46D3585A9AAF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0" creationId="{0E8D8A86-E875-45AC-B653-CDA323CCD68E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2" creationId="{481C5366-F1B0-411E-B1E1-4C245CAAB5F7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5" creationId="{142651D8-4C70-4415-B62A-C7F8DEB99B50}"/>
          </ac:cxnSpMkLst>
        </pc:cxnChg>
        <pc:cxnChg chg="add mod">
          <ac:chgData name="Михаил Попов" userId="1ff28dec684c2c56" providerId="LiveId" clId="{59536C2B-FD55-4FC6-99AE-1DA52E8183C0}" dt="2020-10-21T14:48:40.878" v="1330" actId="164"/>
          <ac:cxnSpMkLst>
            <pc:docMk/>
            <pc:sldMk cId="3586385427" sldId="445"/>
            <ac:cxnSpMk id="17" creationId="{36584AAA-4513-414E-A901-92F608A4B9D7}"/>
          </ac:cxnSpMkLst>
        </pc:cxnChg>
        <pc:cxnChg chg="add mod">
          <ac:chgData name="Михаил Попов" userId="1ff28dec684c2c56" providerId="LiveId" clId="{59536C2B-FD55-4FC6-99AE-1DA52E8183C0}" dt="2020-10-21T14:48:40.878" v="1330" actId="164"/>
          <ac:cxnSpMkLst>
            <pc:docMk/>
            <pc:sldMk cId="3586385427" sldId="445"/>
            <ac:cxnSpMk id="19" creationId="{C8CBDD7F-2C44-44CF-BC83-D289007FF7CF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23" creationId="{68122D60-67C6-4608-B25D-FEA21EE84987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24" creationId="{DFD56E75-8E99-4BCE-829A-A54C2760E327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30" creationId="{FE8FFECD-FE87-46DE-B430-646CE4E634CB}"/>
          </ac:cxnSpMkLst>
        </pc:cxnChg>
      </pc:sldChg>
      <pc:sldChg chg="add">
        <pc:chgData name="Михаил Попов" userId="1ff28dec684c2c56" providerId="LiveId" clId="{59536C2B-FD55-4FC6-99AE-1DA52E8183C0}" dt="2020-10-21T13:26:07.713" v="361"/>
        <pc:sldMkLst>
          <pc:docMk/>
          <pc:sldMk cId="3464577403" sldId="446"/>
        </pc:sldMkLst>
      </pc:sldChg>
      <pc:sldChg chg="addSp delSp modSp new mod modAnim">
        <pc:chgData name="Михаил Попов" userId="1ff28dec684c2c56" providerId="LiveId" clId="{59536C2B-FD55-4FC6-99AE-1DA52E8183C0}" dt="2020-10-21T15:26:49.920" v="1518"/>
        <pc:sldMkLst>
          <pc:docMk/>
          <pc:sldMk cId="1434789309" sldId="447"/>
        </pc:sldMkLst>
        <pc:spChg chg="del">
          <ac:chgData name="Михаил Попов" userId="1ff28dec684c2c56" providerId="LiveId" clId="{59536C2B-FD55-4FC6-99AE-1DA52E8183C0}" dt="2020-10-21T13:27:28.192" v="366" actId="478"/>
          <ac:spMkLst>
            <pc:docMk/>
            <pc:sldMk cId="1434789309" sldId="447"/>
            <ac:spMk id="2" creationId="{69BC9EDB-62E3-4496-8B97-F186C205A8EC}"/>
          </ac:spMkLst>
        </pc:spChg>
        <pc:spChg chg="del">
          <ac:chgData name="Михаил Попов" userId="1ff28dec684c2c56" providerId="LiveId" clId="{59536C2B-FD55-4FC6-99AE-1DA52E8183C0}" dt="2020-10-21T13:27:28.192" v="366" actId="478"/>
          <ac:spMkLst>
            <pc:docMk/>
            <pc:sldMk cId="1434789309" sldId="447"/>
            <ac:spMk id="3" creationId="{D124C155-4889-408C-AAEE-AEA2D0D6875A}"/>
          </ac:spMkLst>
        </pc:spChg>
        <pc:spChg chg="add mod">
          <ac:chgData name="Михаил Попов" userId="1ff28dec684c2c56" providerId="LiveId" clId="{59536C2B-FD55-4FC6-99AE-1DA52E8183C0}" dt="2020-10-21T15:25:45.140" v="1512" actId="164"/>
          <ac:spMkLst>
            <pc:docMk/>
            <pc:sldMk cId="1434789309" sldId="447"/>
            <ac:spMk id="41" creationId="{6651BD25-5AEA-4898-A80C-79F925379187}"/>
          </ac:spMkLst>
        </pc:spChg>
        <pc:grpChg chg="add mod">
          <ac:chgData name="Михаил Попов" userId="1ff28dec684c2c56" providerId="LiveId" clId="{59536C2B-FD55-4FC6-99AE-1DA52E8183C0}" dt="2020-10-21T15:25:35.901" v="1511" actId="164"/>
          <ac:grpSpMkLst>
            <pc:docMk/>
            <pc:sldMk cId="1434789309" sldId="447"/>
            <ac:grpSpMk id="52" creationId="{1BE3A393-4E48-4CC4-B0EB-9A0ECA61AB14}"/>
          </ac:grpSpMkLst>
        </pc:grpChg>
        <pc:grpChg chg="add mod">
          <ac:chgData name="Михаил Попов" userId="1ff28dec684c2c56" providerId="LiveId" clId="{59536C2B-FD55-4FC6-99AE-1DA52E8183C0}" dt="2020-10-21T15:25:45.140" v="1512" actId="164"/>
          <ac:grpSpMkLst>
            <pc:docMk/>
            <pc:sldMk cId="1434789309" sldId="447"/>
            <ac:grpSpMk id="53" creationId="{D2AD8488-F40C-424C-B69E-D5B46DEBDEE0}"/>
          </ac:grpSpMkLst>
        </pc:grpChg>
        <pc:grpChg chg="add mod">
          <ac:chgData name="Михаил Попов" userId="1ff28dec684c2c56" providerId="LiveId" clId="{59536C2B-FD55-4FC6-99AE-1DA52E8183C0}" dt="2020-10-21T15:25:55.452" v="1513" actId="164"/>
          <ac:grpSpMkLst>
            <pc:docMk/>
            <pc:sldMk cId="1434789309" sldId="447"/>
            <ac:grpSpMk id="54" creationId="{8D3C58E4-3EB1-4BA0-AE9D-174BEDB17C14}"/>
          </ac:grpSpMkLst>
        </pc:grpChg>
        <pc:picChg chg="add">
          <ac:chgData name="Михаил Попов" userId="1ff28dec684c2c56" providerId="LiveId" clId="{59536C2B-FD55-4FC6-99AE-1DA52E8183C0}" dt="2020-10-21T13:27:28.969" v="367" actId="22"/>
          <ac:picMkLst>
            <pc:docMk/>
            <pc:sldMk cId="1434789309" sldId="447"/>
            <ac:picMk id="5" creationId="{A69E36F9-A6F0-4484-AF3F-77F86C3C9468}"/>
          </ac:picMkLst>
        </pc:picChg>
        <pc:picChg chg="add del mod modCrop">
          <ac:chgData name="Михаил Попов" userId="1ff28dec684c2c56" providerId="LiveId" clId="{59536C2B-FD55-4FC6-99AE-1DA52E8183C0}" dt="2020-10-21T15:23:44.521" v="1491" actId="478"/>
          <ac:picMkLst>
            <pc:docMk/>
            <pc:sldMk cId="1434789309" sldId="447"/>
            <ac:picMk id="10" creationId="{A054A40B-E9CD-4725-91CE-DEFEC5C2EEA0}"/>
          </ac:picMkLst>
        </pc:picChg>
        <pc:cxnChg chg="add mod ord">
          <ac:chgData name="Михаил Попов" userId="1ff28dec684c2c56" providerId="LiveId" clId="{59536C2B-FD55-4FC6-99AE-1DA52E8183C0}" dt="2020-10-21T15:21:10.253" v="1448" actId="166"/>
          <ac:cxnSpMkLst>
            <pc:docMk/>
            <pc:sldMk cId="1434789309" sldId="447"/>
            <ac:cxnSpMk id="6" creationId="{D41193AA-FE95-48B6-8A57-783077B0069D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1" creationId="{4FA675B6-E0F4-49DF-89D8-25ECBB4B319C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3" creationId="{EECB8B36-AA7F-4FCB-A09B-B8652EDC48A9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6" creationId="{2327E255-20A9-49BA-A6EC-AA42AB433551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18" creationId="{A54C80F3-BB7B-4218-917F-1800AC6CB9F8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1" creationId="{67C3F1F9-9AE1-47D2-8905-8734F78D65CE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2" creationId="{C58CE0D2-6483-4896-BAB3-30296A25F992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4" creationId="{CBB92FBF-074D-4BC8-9632-4C34440C9DFE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9" creationId="{A72F7231-6815-4E87-AB5D-772E32C199C5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2" creationId="{AB933C5C-3C7D-4610-9D89-BADE2814DC55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3" creationId="{93F6128A-5E5F-41E4-B56F-514E5BEB453F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7" creationId="{7AF8EF43-8E32-4C73-A72D-525B08243D85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2" creationId="{CAB671AB-D646-4C5C-A14A-3382655AB3A8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4" creationId="{A8BFA7D1-9E88-47E8-A22B-4E85D0EEF28E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7" creationId="{BAD1791D-D7D4-413B-8934-39358571FA7D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9" creationId="{3810D288-9575-4BC2-89BD-4630679AF5D0}"/>
          </ac:cxnSpMkLst>
        </pc:cxnChg>
      </pc:sldChg>
      <pc:sldChg chg="addSp delSp modSp add mod">
        <pc:chgData name="Михаил Попов" userId="1ff28dec684c2c56" providerId="LiveId" clId="{59536C2B-FD55-4FC6-99AE-1DA52E8183C0}" dt="2020-10-21T15:44:11.331" v="1921" actId="20577"/>
        <pc:sldMkLst>
          <pc:docMk/>
          <pc:sldMk cId="302009149" sldId="448"/>
        </pc:sldMkLst>
        <pc:spChg chg="mod">
          <ac:chgData name="Михаил Попов" userId="1ff28dec684c2c56" providerId="LiveId" clId="{59536C2B-FD55-4FC6-99AE-1DA52E8183C0}" dt="2020-10-21T13:43:56.915" v="528" actId="6549"/>
          <ac:spMkLst>
            <pc:docMk/>
            <pc:sldMk cId="302009149" sldId="448"/>
            <ac:spMk id="2" creationId="{6FB8C932-2AC5-4F3C-BC60-1F6B3341A78E}"/>
          </ac:spMkLst>
        </pc:spChg>
        <pc:spChg chg="mod">
          <ac:chgData name="Михаил Попов" userId="1ff28dec684c2c56" providerId="LiveId" clId="{59536C2B-FD55-4FC6-99AE-1DA52E8183C0}" dt="2020-10-21T13:43:44.948" v="519" actId="6549"/>
          <ac:spMkLst>
            <pc:docMk/>
            <pc:sldMk cId="302009149" sldId="448"/>
            <ac:spMk id="3" creationId="{8112D612-8F2B-41A8-89AD-7ECA9E7E5E5A}"/>
          </ac:spMkLst>
        </pc:spChg>
        <pc:spChg chg="add del mod">
          <ac:chgData name="Михаил Попов" userId="1ff28dec684c2c56" providerId="LiveId" clId="{59536C2B-FD55-4FC6-99AE-1DA52E8183C0}" dt="2020-10-21T13:41:29.004" v="467" actId="478"/>
          <ac:spMkLst>
            <pc:docMk/>
            <pc:sldMk cId="302009149" sldId="448"/>
            <ac:spMk id="5" creationId="{49A0AA3F-F126-495A-A327-9D5A06F47FC1}"/>
          </ac:spMkLst>
        </pc:spChg>
        <pc:spChg chg="mod">
          <ac:chgData name="Михаил Попов" userId="1ff28dec684c2c56" providerId="LiveId" clId="{59536C2B-FD55-4FC6-99AE-1DA52E8183C0}" dt="2020-10-21T13:41:58.564" v="487" actId="404"/>
          <ac:spMkLst>
            <pc:docMk/>
            <pc:sldMk cId="302009149" sldId="448"/>
            <ac:spMk id="9" creationId="{CC4B7F7F-8845-4A2A-AC81-633FF753387D}"/>
          </ac:spMkLst>
        </pc:spChg>
        <pc:spChg chg="mod">
          <ac:chgData name="Михаил Попов" userId="1ff28dec684c2c56" providerId="LiveId" clId="{59536C2B-FD55-4FC6-99AE-1DA52E8183C0}" dt="2020-10-21T15:07:23.685" v="1423" actId="14100"/>
          <ac:spMkLst>
            <pc:docMk/>
            <pc:sldMk cId="302009149" sldId="448"/>
            <ac:spMk id="10" creationId="{7A3E7795-F7C0-464E-8D5B-294D3B03159C}"/>
          </ac:spMkLst>
        </pc:spChg>
        <pc:spChg chg="del">
          <ac:chgData name="Михаил Попов" userId="1ff28dec684c2c56" providerId="LiveId" clId="{59536C2B-FD55-4FC6-99AE-1DA52E8183C0}" dt="2020-10-21T13:41:25.877" v="465" actId="478"/>
          <ac:spMkLst>
            <pc:docMk/>
            <pc:sldMk cId="302009149" sldId="448"/>
            <ac:spMk id="12" creationId="{CEAE7763-91C6-4E88-BBD9-624EE0F9381E}"/>
          </ac:spMkLst>
        </pc:spChg>
        <pc:spChg chg="add del mod">
          <ac:chgData name="Михаил Попов" userId="1ff28dec684c2c56" providerId="LiveId" clId="{59536C2B-FD55-4FC6-99AE-1DA52E8183C0}" dt="2020-10-21T15:44:05.415" v="1907" actId="478"/>
          <ac:spMkLst>
            <pc:docMk/>
            <pc:sldMk cId="302009149" sldId="448"/>
            <ac:spMk id="23" creationId="{12CE987D-7A03-4319-810A-53724867F4DF}"/>
          </ac:spMkLst>
        </pc:spChg>
        <pc:spChg chg="add mod">
          <ac:chgData name="Михаил Попов" userId="1ff28dec684c2c56" providerId="LiveId" clId="{59536C2B-FD55-4FC6-99AE-1DA52E8183C0}" dt="2020-10-21T15:44:11.331" v="1921" actId="20577"/>
          <ac:spMkLst>
            <pc:docMk/>
            <pc:sldMk cId="302009149" sldId="448"/>
            <ac:spMk id="24" creationId="{A61BB606-2B37-46BB-830B-AB5DCC7CB458}"/>
          </ac:spMkLst>
        </pc:spChg>
        <pc:spChg chg="mod">
          <ac:chgData name="Михаил Попов" userId="1ff28dec684c2c56" providerId="LiveId" clId="{59536C2B-FD55-4FC6-99AE-1DA52E8183C0}" dt="2020-10-21T13:43:06.141" v="510" actId="14100"/>
          <ac:spMkLst>
            <pc:docMk/>
            <pc:sldMk cId="302009149" sldId="448"/>
            <ac:spMk id="29" creationId="{39FCFA83-01F9-432F-BF0C-5AD3DA0360C0}"/>
          </ac:spMkLst>
        </pc:spChg>
        <pc:spChg chg="mod">
          <ac:chgData name="Михаил Попов" userId="1ff28dec684c2c56" providerId="LiveId" clId="{59536C2B-FD55-4FC6-99AE-1DA52E8183C0}" dt="2020-10-21T13:43:01.205" v="509" actId="14100"/>
          <ac:spMkLst>
            <pc:docMk/>
            <pc:sldMk cId="302009149" sldId="448"/>
            <ac:spMk id="30" creationId="{EC530ADC-4584-4827-BB42-69B289AFE196}"/>
          </ac:spMkLst>
        </pc:s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1" creationId="{63A1249F-A44B-4C25-B808-C6A23E65F6F6}"/>
          </ac:grpSpMkLst>
        </pc:gr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2" creationId="{6FCB851C-200B-4194-B411-64C6C67E9499}"/>
          </ac:grpSpMkLst>
        </pc:gr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3" creationId="{568E03C3-C425-494F-8148-ACC0C3F8298D}"/>
          </ac:grpSpMkLst>
        </pc:grpChg>
      </pc:sldChg>
      <pc:sldChg chg="modSp add modAnim">
        <pc:chgData name="Михаил Попов" userId="1ff28dec684c2c56" providerId="LiveId" clId="{59536C2B-FD55-4FC6-99AE-1DA52E8183C0}" dt="2020-10-21T13:46:27.262" v="534" actId="6549"/>
        <pc:sldMkLst>
          <pc:docMk/>
          <pc:sldMk cId="1191719538" sldId="449"/>
        </pc:sldMkLst>
        <pc:spChg chg="mod">
          <ac:chgData name="Михаил Попов" userId="1ff28dec684c2c56" providerId="LiveId" clId="{59536C2B-FD55-4FC6-99AE-1DA52E8183C0}" dt="2020-10-21T13:46:27.262" v="534" actId="6549"/>
          <ac:spMkLst>
            <pc:docMk/>
            <pc:sldMk cId="1191719538" sldId="449"/>
            <ac:spMk id="3" creationId="{00000000-0000-0000-0000-000000000000}"/>
          </ac:spMkLst>
        </pc:spChg>
      </pc:sldChg>
      <pc:sldChg chg="modSp add modAnim">
        <pc:chgData name="Михаил Попов" userId="1ff28dec684c2c56" providerId="LiveId" clId="{59536C2B-FD55-4FC6-99AE-1DA52E8183C0}" dt="2020-10-21T13:47:31.117" v="539"/>
        <pc:sldMkLst>
          <pc:docMk/>
          <pc:sldMk cId="1496160685" sldId="450"/>
        </pc:sldMkLst>
        <pc:spChg chg="mod">
          <ac:chgData name="Михаил Попов" userId="1ff28dec684c2c56" providerId="LiveId" clId="{59536C2B-FD55-4FC6-99AE-1DA52E8183C0}" dt="2020-10-21T13:47:24.907" v="537"/>
          <ac:spMkLst>
            <pc:docMk/>
            <pc:sldMk cId="1496160685" sldId="450"/>
            <ac:spMk id="3" creationId="{00000000-0000-0000-0000-000000000000}"/>
          </ac:spMkLst>
        </pc:spChg>
      </pc:sldChg>
      <pc:sldChg chg="add del">
        <pc:chgData name="Михаил Попов" userId="1ff28dec684c2c56" providerId="LiveId" clId="{59536C2B-FD55-4FC6-99AE-1DA52E8183C0}" dt="2020-10-21T14:20:27.238" v="1057" actId="47"/>
        <pc:sldMkLst>
          <pc:docMk/>
          <pc:sldMk cId="3299564996" sldId="451"/>
        </pc:sldMkLst>
      </pc:sldChg>
      <pc:sldChg chg="add del">
        <pc:chgData name="Михаил Попов" userId="1ff28dec684c2c56" providerId="LiveId" clId="{59536C2B-FD55-4FC6-99AE-1DA52E8183C0}" dt="2020-10-21T14:20:27.238" v="1057" actId="47"/>
        <pc:sldMkLst>
          <pc:docMk/>
          <pc:sldMk cId="2036959893" sldId="452"/>
        </pc:sldMkLst>
      </pc:sldChg>
      <pc:sldChg chg="delSp modSp add mod">
        <pc:chgData name="Михаил Попов" userId="1ff28dec684c2c56" providerId="LiveId" clId="{59536C2B-FD55-4FC6-99AE-1DA52E8183C0}" dt="2020-10-21T14:22:33.179" v="1109"/>
        <pc:sldMkLst>
          <pc:docMk/>
          <pc:sldMk cId="1443661322" sldId="453"/>
        </pc:sldMkLst>
        <pc:spChg chg="mod">
          <ac:chgData name="Михаил Попов" userId="1ff28dec684c2c56" providerId="LiveId" clId="{59536C2B-FD55-4FC6-99AE-1DA52E8183C0}" dt="2020-10-21T14:22:33.179" v="1109"/>
          <ac:spMkLst>
            <pc:docMk/>
            <pc:sldMk cId="1443661322" sldId="453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18:51.899" v="1035" actId="6549"/>
          <ac:spMkLst>
            <pc:docMk/>
            <pc:sldMk cId="1443661322" sldId="453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19:33.796" v="1045"/>
          <ac:spMkLst>
            <pc:docMk/>
            <pc:sldMk cId="1443661322" sldId="453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19:42.747" v="1048" actId="20577"/>
          <ac:spMkLst>
            <pc:docMk/>
            <pc:sldMk cId="1443661322" sldId="453"/>
            <ac:spMk id="10" creationId="{0FA05D47-7AFA-4ED3-ADFD-669C56B3AD3C}"/>
          </ac:spMkLst>
        </pc:spChg>
        <pc:spChg chg="mod">
          <ac:chgData name="Михаил Попов" userId="1ff28dec684c2c56" providerId="LiveId" clId="{59536C2B-FD55-4FC6-99AE-1DA52E8183C0}" dt="2020-10-21T14:19:50.411" v="1051" actId="20577"/>
          <ac:spMkLst>
            <pc:docMk/>
            <pc:sldMk cId="1443661322" sldId="453"/>
            <ac:spMk id="12" creationId="{FE814E26-DC02-41AC-A282-EAB2BBBDF92D}"/>
          </ac:spMkLst>
        </pc:spChg>
        <pc:spChg chg="mod">
          <ac:chgData name="Михаил Попов" userId="1ff28dec684c2c56" providerId="LiveId" clId="{59536C2B-FD55-4FC6-99AE-1DA52E8183C0}" dt="2020-10-21T14:19:58.627" v="1054" actId="20577"/>
          <ac:spMkLst>
            <pc:docMk/>
            <pc:sldMk cId="1443661322" sldId="453"/>
            <ac:spMk id="14" creationId="{B2743E66-76E9-45D0-BB40-DB7DF94E4E2B}"/>
          </ac:spMkLst>
        </pc:spChg>
        <pc:spChg chg="del mod">
          <ac:chgData name="Михаил Попов" userId="1ff28dec684c2c56" providerId="LiveId" clId="{59536C2B-FD55-4FC6-99AE-1DA52E8183C0}" dt="2020-10-21T14:20:00.588" v="1056"/>
          <ac:spMkLst>
            <pc:docMk/>
            <pc:sldMk cId="1443661322" sldId="453"/>
            <ac:spMk id="16" creationId="{B1158847-DCCE-43F8-9205-EE70DEDD2DD3}"/>
          </ac:spMkLst>
        </pc:spChg>
      </pc:sldChg>
      <pc:sldChg chg="delSp modSp add mod">
        <pc:chgData name="Михаил Попов" userId="1ff28dec684c2c56" providerId="LiveId" clId="{59536C2B-FD55-4FC6-99AE-1DA52E8183C0}" dt="2020-10-21T14:22:32.043" v="1108"/>
        <pc:sldMkLst>
          <pc:docMk/>
          <pc:sldMk cId="3946517945" sldId="454"/>
        </pc:sldMkLst>
        <pc:spChg chg="mod">
          <ac:chgData name="Михаил Попов" userId="1ff28dec684c2c56" providerId="LiveId" clId="{59536C2B-FD55-4FC6-99AE-1DA52E8183C0}" dt="2020-10-21T14:22:32.043" v="1108"/>
          <ac:spMkLst>
            <pc:docMk/>
            <pc:sldMk cId="3946517945" sldId="454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0:41.289" v="1059" actId="6549"/>
          <ac:spMkLst>
            <pc:docMk/>
            <pc:sldMk cId="3946517945" sldId="454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0:47.699" v="1061"/>
          <ac:spMkLst>
            <pc:docMk/>
            <pc:sldMk cId="3946517945" sldId="454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20:53.927" v="1064" actId="20577"/>
          <ac:spMkLst>
            <pc:docMk/>
            <pc:sldMk cId="3946517945" sldId="454"/>
            <ac:spMk id="10" creationId="{0FA05D47-7AFA-4ED3-ADFD-669C56B3AD3C}"/>
          </ac:spMkLst>
        </pc:spChg>
        <pc:spChg chg="mod">
          <ac:chgData name="Михаил Попов" userId="1ff28dec684c2c56" providerId="LiveId" clId="{59536C2B-FD55-4FC6-99AE-1DA52E8183C0}" dt="2020-10-21T14:21:03.643" v="1067" actId="20577"/>
          <ac:spMkLst>
            <pc:docMk/>
            <pc:sldMk cId="3946517945" sldId="454"/>
            <ac:spMk id="12" creationId="{FE814E26-DC02-41AC-A282-EAB2BBBDF92D}"/>
          </ac:spMkLst>
        </pc:spChg>
        <pc:spChg chg="del mod">
          <ac:chgData name="Михаил Попов" userId="1ff28dec684c2c56" providerId="LiveId" clId="{59536C2B-FD55-4FC6-99AE-1DA52E8183C0}" dt="2020-10-21T14:21:08.111" v="1069"/>
          <ac:spMkLst>
            <pc:docMk/>
            <pc:sldMk cId="3946517945" sldId="454"/>
            <ac:spMk id="14" creationId="{B2743E66-76E9-45D0-BB40-DB7DF94E4E2B}"/>
          </ac:spMkLst>
        </pc:spChg>
      </pc:sldChg>
      <pc:sldChg chg="delSp modSp add mod">
        <pc:chgData name="Михаил Попов" userId="1ff28dec684c2c56" providerId="LiveId" clId="{59536C2B-FD55-4FC6-99AE-1DA52E8183C0}" dt="2020-10-21T14:22:30.900" v="1107"/>
        <pc:sldMkLst>
          <pc:docMk/>
          <pc:sldMk cId="3917987052" sldId="455"/>
        </pc:sldMkLst>
        <pc:spChg chg="mod">
          <ac:chgData name="Михаил Попов" userId="1ff28dec684c2c56" providerId="LiveId" clId="{59536C2B-FD55-4FC6-99AE-1DA52E8183C0}" dt="2020-10-21T14:22:30.900" v="1107"/>
          <ac:spMkLst>
            <pc:docMk/>
            <pc:sldMk cId="3917987052" sldId="455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1:32" v="1075" actId="6549"/>
          <ac:spMkLst>
            <pc:docMk/>
            <pc:sldMk cId="3917987052" sldId="455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1:38.172" v="1077"/>
          <ac:spMkLst>
            <pc:docMk/>
            <pc:sldMk cId="3917987052" sldId="455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21:46.283" v="1080" actId="20577"/>
          <ac:spMkLst>
            <pc:docMk/>
            <pc:sldMk cId="3917987052" sldId="455"/>
            <ac:spMk id="10" creationId="{0FA05D47-7AFA-4ED3-ADFD-669C56B3AD3C}"/>
          </ac:spMkLst>
        </pc:spChg>
        <pc:spChg chg="del mod">
          <ac:chgData name="Михаил Попов" userId="1ff28dec684c2c56" providerId="LiveId" clId="{59536C2B-FD55-4FC6-99AE-1DA52E8183C0}" dt="2020-10-21T14:21:50.703" v="1082"/>
          <ac:spMkLst>
            <pc:docMk/>
            <pc:sldMk cId="3917987052" sldId="455"/>
            <ac:spMk id="12" creationId="{FE814E26-DC02-41AC-A282-EAB2BBBDF92D}"/>
          </ac:spMkLst>
        </pc:spChg>
      </pc:sldChg>
      <pc:sldChg chg="delSp modSp add mod">
        <pc:chgData name="Михаил Попов" userId="1ff28dec684c2c56" providerId="LiveId" clId="{59536C2B-FD55-4FC6-99AE-1DA52E8183C0}" dt="2020-10-21T14:22:27.171" v="1106" actId="20577"/>
        <pc:sldMkLst>
          <pc:docMk/>
          <pc:sldMk cId="2630341892" sldId="456"/>
        </pc:sldMkLst>
        <pc:spChg chg="mod">
          <ac:chgData name="Михаил Попов" userId="1ff28dec684c2c56" providerId="LiveId" clId="{59536C2B-FD55-4FC6-99AE-1DA52E8183C0}" dt="2020-10-21T14:22:27.171" v="1106" actId="20577"/>
          <ac:spMkLst>
            <pc:docMk/>
            <pc:sldMk cId="2630341892" sldId="456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2:04.707" v="1086" actId="20577"/>
          <ac:spMkLst>
            <pc:docMk/>
            <pc:sldMk cId="2630341892" sldId="456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2:00.444" v="1085"/>
          <ac:spMkLst>
            <pc:docMk/>
            <pc:sldMk cId="2630341892" sldId="456"/>
            <ac:spMk id="8" creationId="{DC231C5B-5AB8-4172-8D92-D2840A96C424}"/>
          </ac:spMkLst>
        </pc:spChg>
        <pc:spChg chg="del mod">
          <ac:chgData name="Михаил Попов" userId="1ff28dec684c2c56" providerId="LiveId" clId="{59536C2B-FD55-4FC6-99AE-1DA52E8183C0}" dt="2020-10-21T14:22:06.035" v="1088"/>
          <ac:spMkLst>
            <pc:docMk/>
            <pc:sldMk cId="2630341892" sldId="456"/>
            <ac:spMk id="10" creationId="{0FA05D47-7AFA-4ED3-ADFD-669C56B3AD3C}"/>
          </ac:spMkLst>
        </pc:spChg>
      </pc:sldChg>
      <pc:sldChg chg="delSp modSp add mod delAnim">
        <pc:chgData name="Михаил Попов" userId="1ff28dec684c2c56" providerId="LiveId" clId="{59536C2B-FD55-4FC6-99AE-1DA52E8183C0}" dt="2020-10-21T14:28:56.633" v="1127" actId="20577"/>
        <pc:sldMkLst>
          <pc:docMk/>
          <pc:sldMk cId="891872140" sldId="457"/>
        </pc:sldMkLst>
        <pc:spChg chg="mod">
          <ac:chgData name="Михаил Попов" userId="1ff28dec684c2c56" providerId="LiveId" clId="{59536C2B-FD55-4FC6-99AE-1DA52E8183C0}" dt="2020-10-21T14:28:56.633" v="1127" actId="20577"/>
          <ac:spMkLst>
            <pc:docMk/>
            <pc:sldMk cId="891872140" sldId="457"/>
            <ac:spMk id="6" creationId="{58821FF4-EC68-4E78-AF11-9773C724F01E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0" creationId="{E1661567-CDDA-4E2A-89CF-53CDF72F01A5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2" creationId="{D534E05F-160D-40AF-93E1-FB6BB748A987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4" creationId="{771B4326-F32A-47B2-A05E-F89A225B9660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6" creationId="{2E2C5EA2-6918-48D9-B735-242960F11F52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8" creationId="{01E6A991-CEEE-4AC1-A7F4-ED5758169876}"/>
          </ac:spMkLst>
        </pc:spChg>
        <pc:cxnChg chg="del">
          <ac:chgData name="Михаил Попов" userId="1ff28dec684c2c56" providerId="LiveId" clId="{59536C2B-FD55-4FC6-99AE-1DA52E8183C0}" dt="2020-10-21T14:28:36.057" v="1123" actId="478"/>
          <ac:cxnSpMkLst>
            <pc:docMk/>
            <pc:sldMk cId="891872140" sldId="457"/>
            <ac:cxnSpMk id="8" creationId="{DB820546-DBE9-44CC-BD1E-5E496582C36B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37:30.468" v="1227"/>
        <pc:sldMkLst>
          <pc:docMk/>
          <pc:sldMk cId="958997940" sldId="458"/>
        </pc:sldMkLst>
        <pc:grpChg chg="add mod">
          <ac:chgData name="Михаил Попов" userId="1ff28dec684c2c56" providerId="LiveId" clId="{59536C2B-FD55-4FC6-99AE-1DA52E8183C0}" dt="2020-10-21T14:36:36.541" v="1218" actId="164"/>
          <ac:grpSpMkLst>
            <pc:docMk/>
            <pc:sldMk cId="958997940" sldId="458"/>
            <ac:grpSpMk id="36" creationId="{AD97C2F4-72B0-4E84-809E-06DFE2A3A62D}"/>
          </ac:grpSpMkLst>
        </pc:grpChg>
        <pc:grpChg chg="add mod">
          <ac:chgData name="Михаил Попов" userId="1ff28dec684c2c56" providerId="LiveId" clId="{59536C2B-FD55-4FC6-99AE-1DA52E8183C0}" dt="2020-10-21T14:36:47.983" v="1219" actId="164"/>
          <ac:grpSpMkLst>
            <pc:docMk/>
            <pc:sldMk cId="958997940" sldId="458"/>
            <ac:grpSpMk id="37" creationId="{4C494CCE-B542-4C7D-8257-157F291DC964}"/>
          </ac:grpSpMkLst>
        </pc:grpChg>
        <pc:grpChg chg="add mod">
          <ac:chgData name="Михаил Попов" userId="1ff28dec684c2c56" providerId="LiveId" clId="{59536C2B-FD55-4FC6-99AE-1DA52E8183C0}" dt="2020-10-21T14:36:52.792" v="1220" actId="164"/>
          <ac:grpSpMkLst>
            <pc:docMk/>
            <pc:sldMk cId="958997940" sldId="458"/>
            <ac:grpSpMk id="38" creationId="{802B4684-0D12-46D8-896F-D60B8A8556FD}"/>
          </ac:grpSpMkLst>
        </pc:grpChg>
        <pc:grpChg chg="add mod">
          <ac:chgData name="Михаил Попов" userId="1ff28dec684c2c56" providerId="LiveId" clId="{59536C2B-FD55-4FC6-99AE-1DA52E8183C0}" dt="2020-10-21T14:36:57.390" v="1221" actId="164"/>
          <ac:grpSpMkLst>
            <pc:docMk/>
            <pc:sldMk cId="958997940" sldId="458"/>
            <ac:grpSpMk id="39" creationId="{A299E62A-6234-4A69-8CA8-2D5BF3681F7B}"/>
          </ac:grpSpMkLst>
        </pc:grpChg>
        <pc:grpChg chg="add mod">
          <ac:chgData name="Михаил Попов" userId="1ff28dec684c2c56" providerId="LiveId" clId="{59536C2B-FD55-4FC6-99AE-1DA52E8183C0}" dt="2020-10-21T14:37:04.594" v="1222" actId="164"/>
          <ac:grpSpMkLst>
            <pc:docMk/>
            <pc:sldMk cId="958997940" sldId="458"/>
            <ac:grpSpMk id="40" creationId="{2C483517-C90D-4974-8F7C-FF762FCBDB40}"/>
          </ac:grpSpMkLst>
        </pc:grp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3" creationId="{4127FF34-A7EE-4FBF-8050-5F361D949733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5" creationId="{9F2AD7B9-A2A5-4FBA-ABF6-FAB46CA18A38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7" creationId="{D7C19C86-E9D8-47FF-906F-92CA91D68778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13" creationId="{7DB58188-8DB6-4A0E-99F4-F9BB91BD4EDE}"/>
          </ac:cxnSpMkLst>
        </pc:cxnChg>
        <pc:cxnChg chg="add mod">
          <ac:chgData name="Михаил Попов" userId="1ff28dec684c2c56" providerId="LiveId" clId="{59536C2B-FD55-4FC6-99AE-1DA52E8183C0}" dt="2020-10-21T14:36:52.792" v="1220" actId="164"/>
          <ac:cxnSpMkLst>
            <pc:docMk/>
            <pc:sldMk cId="958997940" sldId="458"/>
            <ac:cxnSpMk id="16" creationId="{9203B96F-4843-4B1B-ABDC-309DB2173A77}"/>
          </ac:cxnSpMkLst>
        </pc:cxnChg>
        <pc:cxnChg chg="add mod">
          <ac:chgData name="Михаил Попов" userId="1ff28dec684c2c56" providerId="LiveId" clId="{59536C2B-FD55-4FC6-99AE-1DA52E8183C0}" dt="2020-10-21T14:36:52.792" v="1220" actId="164"/>
          <ac:cxnSpMkLst>
            <pc:docMk/>
            <pc:sldMk cId="958997940" sldId="458"/>
            <ac:cxnSpMk id="17" creationId="{9235CF10-3CAE-46FE-BF19-E44765A9D9BE}"/>
          </ac:cxnSpMkLst>
        </pc:cxnChg>
        <pc:cxnChg chg="add mod">
          <ac:chgData name="Михаил Попов" userId="1ff28dec684c2c56" providerId="LiveId" clId="{59536C2B-FD55-4FC6-99AE-1DA52E8183C0}" dt="2020-10-21T14:36:57.390" v="1221" actId="164"/>
          <ac:cxnSpMkLst>
            <pc:docMk/>
            <pc:sldMk cId="958997940" sldId="458"/>
            <ac:cxnSpMk id="20" creationId="{B8BC5F86-11A1-4BDC-B43A-5B8CC6C9E181}"/>
          </ac:cxnSpMkLst>
        </pc:cxnChg>
        <pc:cxnChg chg="add mod">
          <ac:chgData name="Михаил Попов" userId="1ff28dec684c2c56" providerId="LiveId" clId="{59536C2B-FD55-4FC6-99AE-1DA52E8183C0}" dt="2020-10-21T14:36:57.390" v="1221" actId="164"/>
          <ac:cxnSpMkLst>
            <pc:docMk/>
            <pc:sldMk cId="958997940" sldId="458"/>
            <ac:cxnSpMk id="21" creationId="{75EA2169-A50C-4376-9D3B-2BBD5554D18A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3" creationId="{1BC187DF-3C41-4F69-8993-3B93697C30BF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4" creationId="{BAAEC488-5751-42BF-8F9C-0FA493A8DE9E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7" creationId="{910B8921-7E14-4205-9BF4-E33A8BBB1180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1" creationId="{CED7F282-BE60-44A7-AAD1-F8E704C121C6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2" creationId="{F6C6B46F-BA96-404D-9163-73A505AA8394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3" creationId="{A43AFA25-6DFC-4C0A-AAA6-F431361CE188}"/>
          </ac:cxnSpMkLst>
        </pc:cxnChg>
      </pc:sldChg>
      <pc:sldChg chg="addSp delSp modSp add mod delAnim">
        <pc:chgData name="Михаил Попов" userId="1ff28dec684c2c56" providerId="LiveId" clId="{59536C2B-FD55-4FC6-99AE-1DA52E8183C0}" dt="2020-10-21T14:38:37.548" v="1240" actId="14100"/>
        <pc:sldMkLst>
          <pc:docMk/>
          <pc:sldMk cId="1799432330" sldId="459"/>
        </pc:sldMkLst>
        <pc:grpChg chg="del">
          <ac:chgData name="Михаил Попов" userId="1ff28dec684c2c56" providerId="LiveId" clId="{59536C2B-FD55-4FC6-99AE-1DA52E8183C0}" dt="2020-10-21T14:38:07.791" v="1231" actId="478"/>
          <ac:grpSpMkLst>
            <pc:docMk/>
            <pc:sldMk cId="1799432330" sldId="459"/>
            <ac:grpSpMk id="36" creationId="{AD97C2F4-72B0-4E84-809E-06DFE2A3A62D}"/>
          </ac:grpSpMkLst>
        </pc:grpChg>
        <pc:grpChg chg="del">
          <ac:chgData name="Михаил Попов" userId="1ff28dec684c2c56" providerId="LiveId" clId="{59536C2B-FD55-4FC6-99AE-1DA52E8183C0}" dt="2020-10-21T14:38:12.135" v="1235" actId="478"/>
          <ac:grpSpMkLst>
            <pc:docMk/>
            <pc:sldMk cId="1799432330" sldId="459"/>
            <ac:grpSpMk id="37" creationId="{4C494CCE-B542-4C7D-8257-157F291DC964}"/>
          </ac:grpSpMkLst>
        </pc:grpChg>
        <pc:grpChg chg="del">
          <ac:chgData name="Михаил Попов" userId="1ff28dec684c2c56" providerId="LiveId" clId="{59536C2B-FD55-4FC6-99AE-1DA52E8183C0}" dt="2020-10-21T14:38:09.087" v="1232" actId="478"/>
          <ac:grpSpMkLst>
            <pc:docMk/>
            <pc:sldMk cId="1799432330" sldId="459"/>
            <ac:grpSpMk id="38" creationId="{802B4684-0D12-46D8-896F-D60B8A8556FD}"/>
          </ac:grpSpMkLst>
        </pc:grpChg>
        <pc:grpChg chg="del">
          <ac:chgData name="Михаил Попов" userId="1ff28dec684c2c56" providerId="LiveId" clId="{59536C2B-FD55-4FC6-99AE-1DA52E8183C0}" dt="2020-10-21T14:38:10.158" v="1233" actId="478"/>
          <ac:grpSpMkLst>
            <pc:docMk/>
            <pc:sldMk cId="1799432330" sldId="459"/>
            <ac:grpSpMk id="39" creationId="{A299E62A-6234-4A69-8CA8-2D5BF3681F7B}"/>
          </ac:grpSpMkLst>
        </pc:grpChg>
        <pc:grpChg chg="del">
          <ac:chgData name="Михаил Попов" userId="1ff28dec684c2c56" providerId="LiveId" clId="{59536C2B-FD55-4FC6-99AE-1DA52E8183C0}" dt="2020-10-21T14:38:11.191" v="1234" actId="478"/>
          <ac:grpSpMkLst>
            <pc:docMk/>
            <pc:sldMk cId="1799432330" sldId="459"/>
            <ac:grpSpMk id="40" creationId="{2C483517-C90D-4974-8F7C-FF762FCBDB40}"/>
          </ac:grpSpMkLst>
        </pc:grpChg>
        <pc:cxnChg chg="add mod">
          <ac:chgData name="Михаил Попов" userId="1ff28dec684c2c56" providerId="LiveId" clId="{59536C2B-FD55-4FC6-99AE-1DA52E8183C0}" dt="2020-10-21T14:38:23.395" v="1237" actId="14100"/>
          <ac:cxnSpMkLst>
            <pc:docMk/>
            <pc:sldMk cId="1799432330" sldId="459"/>
            <ac:cxnSpMk id="22" creationId="{14C7C1C8-6104-49EB-9B42-DE495A410B82}"/>
          </ac:cxnSpMkLst>
        </pc:cxnChg>
        <pc:cxnChg chg="add mod">
          <ac:chgData name="Михаил Попов" userId="1ff28dec684c2c56" providerId="LiveId" clId="{59536C2B-FD55-4FC6-99AE-1DA52E8183C0}" dt="2020-10-21T14:38:37.548" v="1240" actId="14100"/>
          <ac:cxnSpMkLst>
            <pc:docMk/>
            <pc:sldMk cId="1799432330" sldId="459"/>
            <ac:cxnSpMk id="25" creationId="{BA084A6B-09FC-4116-90B7-89199ED183D6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40:45.812" v="1267"/>
        <pc:sldMkLst>
          <pc:docMk/>
          <pc:sldMk cId="1286884248" sldId="460"/>
        </pc:sldMkLst>
        <pc:grpChg chg="add mod">
          <ac:chgData name="Михаил Попов" userId="1ff28dec684c2c56" providerId="LiveId" clId="{59536C2B-FD55-4FC6-99AE-1DA52E8183C0}" dt="2020-10-21T14:40:39.670" v="1266" actId="164"/>
          <ac:grpSpMkLst>
            <pc:docMk/>
            <pc:sldMk cId="1286884248" sldId="460"/>
            <ac:grpSpMk id="13" creationId="{B7D9728C-8E95-451B-817D-7FE4B7365F7C}"/>
          </ac:grpSpMkLst>
        </pc:grp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7" creationId="{535ED343-E2EF-473B-98E3-FFE6E9CC7C6E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0" creationId="{9CE14833-4721-43F8-BAE6-AF3821F99C1B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2" creationId="{ECFD3330-DDAE-43A4-A613-ABD96D8E65DD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4" creationId="{F0CB4298-A0F0-4DE6-9684-DF8594C39B50}"/>
          </ac:cxnSpMkLst>
        </pc:cxnChg>
        <pc:cxnChg chg="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22" creationId="{14C7C1C8-6104-49EB-9B42-DE495A410B82}"/>
          </ac:cxnSpMkLst>
        </pc:cxnChg>
        <pc:cxnChg chg="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25" creationId="{BA084A6B-09FC-4116-90B7-89199ED183D6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43:02.187" v="1296"/>
        <pc:sldMkLst>
          <pc:docMk/>
          <pc:sldMk cId="3096513123" sldId="461"/>
        </pc:sldMkLst>
        <pc:grpChg chg="mod">
          <ac:chgData name="Михаил Попов" userId="1ff28dec684c2c56" providerId="LiveId" clId="{59536C2B-FD55-4FC6-99AE-1DA52E8183C0}" dt="2020-10-21T14:42:56.699" v="1295" actId="164"/>
          <ac:grpSpMkLst>
            <pc:docMk/>
            <pc:sldMk cId="3096513123" sldId="461"/>
            <ac:grpSpMk id="13" creationId="{B7D9728C-8E95-451B-817D-7FE4B7365F7C}"/>
          </ac:grpSpMkLst>
        </pc:grpChg>
        <pc:grpChg chg="add mod">
          <ac:chgData name="Михаил Попов" userId="1ff28dec684c2c56" providerId="LiveId" clId="{59536C2B-FD55-4FC6-99AE-1DA52E8183C0}" dt="2020-10-21T14:42:56.699" v="1295" actId="164"/>
          <ac:grpSpMkLst>
            <pc:docMk/>
            <pc:sldMk cId="3096513123" sldId="461"/>
            <ac:grpSpMk id="26" creationId="{12CDFC59-4A92-4787-861A-8C1C8411AC15}"/>
          </ac:grpSpMkLst>
        </pc:grpChg>
        <pc:cxnChg chg="mod">
          <ac:chgData name="Михаил Попов" userId="1ff28dec684c2c56" providerId="LiveId" clId="{59536C2B-FD55-4FC6-99AE-1DA52E8183C0}" dt="2020-10-21T14:41:47.956" v="1275" actId="14100"/>
          <ac:cxnSpMkLst>
            <pc:docMk/>
            <pc:sldMk cId="3096513123" sldId="461"/>
            <ac:cxnSpMk id="7" creationId="{535ED343-E2EF-473B-98E3-FFE6E9CC7C6E}"/>
          </ac:cxnSpMkLst>
        </pc:cxnChg>
        <pc:cxnChg chg="mod">
          <ac:chgData name="Михаил Попов" userId="1ff28dec684c2c56" providerId="LiveId" clId="{59536C2B-FD55-4FC6-99AE-1DA52E8183C0}" dt="2020-10-21T14:42:11.852" v="1281" actId="14100"/>
          <ac:cxnSpMkLst>
            <pc:docMk/>
            <pc:sldMk cId="3096513123" sldId="461"/>
            <ac:cxnSpMk id="10" creationId="{9CE14833-4721-43F8-BAE6-AF3821F99C1B}"/>
          </ac:cxnSpMkLst>
        </pc:cxnChg>
        <pc:cxnChg chg="mod">
          <ac:chgData name="Михаил Попов" userId="1ff28dec684c2c56" providerId="LiveId" clId="{59536C2B-FD55-4FC6-99AE-1DA52E8183C0}" dt="2020-10-21T14:41:21.647" v="1271" actId="14100"/>
          <ac:cxnSpMkLst>
            <pc:docMk/>
            <pc:sldMk cId="3096513123" sldId="461"/>
            <ac:cxnSpMk id="12" creationId="{ECFD3330-DDAE-43A4-A613-ABD96D8E65DD}"/>
          </ac:cxnSpMkLst>
        </pc:cxnChg>
        <pc:cxnChg chg="mod">
          <ac:chgData name="Михаил Попов" userId="1ff28dec684c2c56" providerId="LiveId" clId="{59536C2B-FD55-4FC6-99AE-1DA52E8183C0}" dt="2020-10-21T14:41:17.898" v="1270" actId="14100"/>
          <ac:cxnSpMkLst>
            <pc:docMk/>
            <pc:sldMk cId="3096513123" sldId="461"/>
            <ac:cxnSpMk id="14" creationId="{F0CB4298-A0F0-4DE6-9684-DF8594C39B50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17" creationId="{300E5BB0-0634-48E6-96F9-923103021274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19" creationId="{B3A16F28-8787-4EC4-BA93-3B2057FE0090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21" creationId="{E879B475-2A2D-41F4-A2D9-07C6125E375E}"/>
          </ac:cxnSpMkLst>
        </pc:cxnChg>
        <pc:cxnChg chg="mod">
          <ac:chgData name="Михаил Попов" userId="1ff28dec684c2c56" providerId="LiveId" clId="{59536C2B-FD55-4FC6-99AE-1DA52E8183C0}" dt="2020-10-21T14:42:09.166" v="1280" actId="14100"/>
          <ac:cxnSpMkLst>
            <pc:docMk/>
            <pc:sldMk cId="3096513123" sldId="461"/>
            <ac:cxnSpMk id="22" creationId="{14C7C1C8-6104-49EB-9B42-DE495A410B82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24" creationId="{B5E4B0FF-8FA2-4136-9949-9D787604C0C9}"/>
          </ac:cxnSpMkLst>
        </pc:cxnChg>
        <pc:cxnChg chg="mod">
          <ac:chgData name="Михаил Попов" userId="1ff28dec684c2c56" providerId="LiveId" clId="{59536C2B-FD55-4FC6-99AE-1DA52E8183C0}" dt="2020-10-21T14:41:30.324" v="1272" actId="14100"/>
          <ac:cxnSpMkLst>
            <pc:docMk/>
            <pc:sldMk cId="3096513123" sldId="461"/>
            <ac:cxnSpMk id="25" creationId="{BA084A6B-09FC-4116-90B7-89199ED183D6}"/>
          </ac:cxnSpMkLst>
        </pc:cxnChg>
      </pc:sldChg>
      <pc:sldChg chg="delSp modSp add mod delAnim modAnim">
        <pc:chgData name="Михаил Попов" userId="1ff28dec684c2c56" providerId="LiveId" clId="{59536C2B-FD55-4FC6-99AE-1DA52E8183C0}" dt="2020-10-21T14:51:05.900" v="1355"/>
        <pc:sldMkLst>
          <pc:docMk/>
          <pc:sldMk cId="3557325642" sldId="462"/>
        </pc:sldMkLst>
        <pc:grpChg chg="del mod">
          <ac:chgData name="Михаил Попов" userId="1ff28dec684c2c56" providerId="LiveId" clId="{59536C2B-FD55-4FC6-99AE-1DA52E8183C0}" dt="2020-10-21T14:49:55.215" v="1341" actId="165"/>
          <ac:grpSpMkLst>
            <pc:docMk/>
            <pc:sldMk cId="3557325642" sldId="462"/>
            <ac:grpSpMk id="22" creationId="{20A62E83-4CCA-4337-9C79-ADC4FC025626}"/>
          </ac:grpSpMkLst>
        </pc:grpChg>
        <pc:grpChg chg="del">
          <ac:chgData name="Михаил Попов" userId="1ff28dec684c2c56" providerId="LiveId" clId="{59536C2B-FD55-4FC6-99AE-1DA52E8183C0}" dt="2020-10-21T14:49:43.086" v="1338" actId="478"/>
          <ac:grpSpMkLst>
            <pc:docMk/>
            <pc:sldMk cId="3557325642" sldId="462"/>
            <ac:grpSpMk id="33" creationId="{6C1CB07A-2C0B-4BE3-9097-BF78D2004B31}"/>
          </ac:grpSpMkLst>
        </pc:grpChg>
        <pc:grpChg chg="del">
          <ac:chgData name="Михаил Попов" userId="1ff28dec684c2c56" providerId="LiveId" clId="{59536C2B-FD55-4FC6-99AE-1DA52E8183C0}" dt="2020-10-21T14:49:40.702" v="1337" actId="478"/>
          <ac:grpSpMkLst>
            <pc:docMk/>
            <pc:sldMk cId="3557325642" sldId="462"/>
            <ac:grpSpMk id="34" creationId="{EBB4AB58-7AB4-4512-8AC0-99E35336CD10}"/>
          </ac:grpSpMkLst>
        </pc:grpChg>
        <pc:cxnChg chg="mod topLvl">
          <ac:chgData name="Михаил Попов" userId="1ff28dec684c2c56" providerId="LiveId" clId="{59536C2B-FD55-4FC6-99AE-1DA52E8183C0}" dt="2020-10-21T14:50:52.716" v="1352" actId="1037"/>
          <ac:cxnSpMkLst>
            <pc:docMk/>
            <pc:sldMk cId="3557325642" sldId="462"/>
            <ac:cxnSpMk id="8" creationId="{B0DF412B-99A0-4199-B8FA-46D3585A9AAF}"/>
          </ac:cxnSpMkLst>
        </pc:cxnChg>
        <pc:cxnChg chg="mod topLvl">
          <ac:chgData name="Михаил Попов" userId="1ff28dec684c2c56" providerId="LiveId" clId="{59536C2B-FD55-4FC6-99AE-1DA52E8183C0}" dt="2020-10-21T14:50:09.693" v="1344" actId="14100"/>
          <ac:cxnSpMkLst>
            <pc:docMk/>
            <pc:sldMk cId="3557325642" sldId="462"/>
            <ac:cxnSpMk id="10" creationId="{0E8D8A86-E875-45AC-B653-CDA323CCD68E}"/>
          </ac:cxnSpMkLst>
        </pc:cxnChg>
        <pc:cxnChg chg="del">
          <ac:chgData name="Михаил Попов" userId="1ff28dec684c2c56" providerId="LiveId" clId="{59536C2B-FD55-4FC6-99AE-1DA52E8183C0}" dt="2020-10-21T14:49:35.269" v="1336" actId="478"/>
          <ac:cxnSpMkLst>
            <pc:docMk/>
            <pc:sldMk cId="3557325642" sldId="462"/>
            <ac:cxnSpMk id="12" creationId="{481C5366-F1B0-411E-B1E1-4C245CAAB5F7}"/>
          </ac:cxnSpMkLst>
        </pc:cxnChg>
        <pc:cxnChg chg="del">
          <ac:chgData name="Михаил Попов" userId="1ff28dec684c2c56" providerId="LiveId" clId="{59536C2B-FD55-4FC6-99AE-1DA52E8183C0}" dt="2020-10-21T14:49:33.429" v="1335" actId="478"/>
          <ac:cxnSpMkLst>
            <pc:docMk/>
            <pc:sldMk cId="3557325642" sldId="462"/>
            <ac:cxnSpMk id="15" creationId="{142651D8-4C70-4415-B62A-C7F8DEB99B50}"/>
          </ac:cxnSpMkLst>
        </pc:cxnChg>
        <pc:cxnChg chg="del topLvl">
          <ac:chgData name="Михаил Попов" userId="1ff28dec684c2c56" providerId="LiveId" clId="{59536C2B-FD55-4FC6-99AE-1DA52E8183C0}" dt="2020-10-21T14:49:40.702" v="1337" actId="478"/>
          <ac:cxnSpMkLst>
            <pc:docMk/>
            <pc:sldMk cId="3557325642" sldId="462"/>
            <ac:cxnSpMk id="17" creationId="{36584AAA-4513-414E-A901-92F608A4B9D7}"/>
          </ac:cxnSpMkLst>
        </pc:cxnChg>
        <pc:cxnChg chg="mod topLvl">
          <ac:chgData name="Михаил Попов" userId="1ff28dec684c2c56" providerId="LiveId" clId="{59536C2B-FD55-4FC6-99AE-1DA52E8183C0}" dt="2020-10-21T14:50:32.965" v="1348" actId="14100"/>
          <ac:cxnSpMkLst>
            <pc:docMk/>
            <pc:sldMk cId="3557325642" sldId="462"/>
            <ac:cxnSpMk id="19" creationId="{C8CBDD7F-2C44-44CF-BC83-D289007FF7CF}"/>
          </ac:cxnSpMkLst>
        </pc:cxnChg>
      </pc:sldChg>
      <pc:sldChg chg="addSp delSp modSp add mod delAnim modAnim">
        <pc:chgData name="Михаил Попов" userId="1ff28dec684c2c56" providerId="LiveId" clId="{59536C2B-FD55-4FC6-99AE-1DA52E8183C0}" dt="2020-10-21T15:51:36.761" v="1931" actId="20577"/>
        <pc:sldMkLst>
          <pc:docMk/>
          <pc:sldMk cId="2568112259" sldId="463"/>
        </pc:sldMkLst>
        <pc:spChg chg="add mod">
          <ac:chgData name="Михаил Попов" userId="1ff28dec684c2c56" providerId="LiveId" clId="{59536C2B-FD55-4FC6-99AE-1DA52E8183C0}" dt="2020-10-21T15:51:36.761" v="1931" actId="20577"/>
          <ac:spMkLst>
            <pc:docMk/>
            <pc:sldMk cId="2568112259" sldId="463"/>
            <ac:spMk id="21" creationId="{54BB881E-12CD-481B-8EC7-5FA41CD93271}"/>
          </ac:spMkLst>
        </pc:spChg>
        <pc:spChg chg="add mod">
          <ac:chgData name="Михаил Попов" userId="1ff28dec684c2c56" providerId="LiveId" clId="{59536C2B-FD55-4FC6-99AE-1DA52E8183C0}" dt="2020-10-21T15:40:30.066" v="1845" actId="14100"/>
          <ac:spMkLst>
            <pc:docMk/>
            <pc:sldMk cId="2568112259" sldId="463"/>
            <ac:spMk id="22" creationId="{EFF01F60-2EDC-49FA-BC23-AC4F1D0B53D8}"/>
          </ac:spMkLst>
        </pc:spChg>
        <pc:spChg chg="del mod">
          <ac:chgData name="Михаил Попов" userId="1ff28dec684c2c56" providerId="LiveId" clId="{59536C2B-FD55-4FC6-99AE-1DA52E8183C0}" dt="2020-10-21T15:43:51.183" v="1905" actId="478"/>
          <ac:spMkLst>
            <pc:docMk/>
            <pc:sldMk cId="2568112259" sldId="463"/>
            <ac:spMk id="23" creationId="{12CE987D-7A03-4319-810A-53724867F4DF}"/>
          </ac:spMkLst>
        </pc:spChg>
        <pc:spChg chg="add mod ord">
          <ac:chgData name="Михаил Попов" userId="1ff28dec684c2c56" providerId="LiveId" clId="{59536C2B-FD55-4FC6-99AE-1DA52E8183C0}" dt="2020-10-21T15:43:53.490" v="1906"/>
          <ac:spMkLst>
            <pc:docMk/>
            <pc:sldMk cId="2568112259" sldId="463"/>
            <ac:spMk id="24" creationId="{80C4D71E-4F98-4D56-B412-EBCFCC980760}"/>
          </ac:spMkLst>
        </pc:s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1" creationId="{63A1249F-A44B-4C25-B808-C6A23E65F6F6}"/>
          </ac:grpSpMkLst>
        </pc:gr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2" creationId="{6FCB851C-200B-4194-B411-64C6C67E9499}"/>
          </ac:grpSpMkLst>
        </pc:gr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3" creationId="{568E03C3-C425-494F-8148-ACC0C3F8298D}"/>
          </ac:grpSpMkLst>
        </pc:grpChg>
      </pc:sldChg>
    </pc:docChg>
  </pc:docChgLst>
  <pc:docChgLst>
    <pc:chgData name="Михаил Попов" userId="1ff28dec684c2c56" providerId="LiveId" clId="{64E84962-177A-45DD-965B-CADCD94AE1E5}"/>
    <pc:docChg chg="delSld">
      <pc:chgData name="Михаил Попов" userId="1ff28dec684c2c56" providerId="LiveId" clId="{64E84962-177A-45DD-965B-CADCD94AE1E5}" dt="2021-10-16T09:05:43.144" v="0" actId="47"/>
      <pc:docMkLst>
        <pc:docMk/>
      </pc:docMkLst>
      <pc:sldChg chg="del">
        <pc:chgData name="Михаил Попов" userId="1ff28dec684c2c56" providerId="LiveId" clId="{64E84962-177A-45DD-965B-CADCD94AE1E5}" dt="2021-10-16T09:05:43.144" v="0" actId="47"/>
        <pc:sldMkLst>
          <pc:docMk/>
          <pc:sldMk cId="3510492156" sldId="429"/>
        </pc:sldMkLst>
      </pc:sldChg>
      <pc:sldChg chg="del">
        <pc:chgData name="Михаил Попов" userId="1ff28dec684c2c56" providerId="LiveId" clId="{64E84962-177A-45DD-965B-CADCD94AE1E5}" dt="2021-10-16T09:05:43.144" v="0" actId="47"/>
        <pc:sldMkLst>
          <pc:docMk/>
          <pc:sldMk cId="4166610191" sldId="464"/>
        </pc:sldMkLst>
      </pc:sldChg>
    </pc:docChg>
  </pc:docChgLst>
  <pc:docChgLst>
    <pc:chgData name="Михаил Попов" userId="1ff28dec684c2c56" providerId="LiveId" clId="{6B4E9129-BB01-4085-B764-307FBD5BF2A9}"/>
    <pc:docChg chg="undo custSel addSld delSld modSld">
      <pc:chgData name="Михаил Попов" userId="1ff28dec684c2c56" providerId="LiveId" clId="{6B4E9129-BB01-4085-B764-307FBD5BF2A9}" dt="2021-10-16T08:58:51.265" v="40" actId="20577"/>
      <pc:docMkLst>
        <pc:docMk/>
      </pc:docMkLst>
      <pc:sldChg chg="add del">
        <pc:chgData name="Михаил Попов" userId="1ff28dec684c2c56" providerId="LiveId" clId="{6B4E9129-BB01-4085-B764-307FBD5BF2A9}" dt="2021-10-16T08:55:39.670" v="5" actId="47"/>
        <pc:sldMkLst>
          <pc:docMk/>
          <pc:sldMk cId="1796929494" sldId="312"/>
        </pc:sldMkLst>
      </pc:sldChg>
      <pc:sldChg chg="del">
        <pc:chgData name="Михаил Попов" userId="1ff28dec684c2c56" providerId="LiveId" clId="{6B4E9129-BB01-4085-B764-307FBD5BF2A9}" dt="2021-10-16T08:57:47.183" v="33" actId="47"/>
        <pc:sldMkLst>
          <pc:docMk/>
          <pc:sldMk cId="2733005188" sldId="342"/>
        </pc:sldMkLst>
      </pc:sldChg>
      <pc:sldChg chg="del">
        <pc:chgData name="Михаил Попов" userId="1ff28dec684c2c56" providerId="LiveId" clId="{6B4E9129-BB01-4085-B764-307FBD5BF2A9}" dt="2021-10-16T08:57:34.650" v="32" actId="47"/>
        <pc:sldMkLst>
          <pc:docMk/>
          <pc:sldMk cId="2177197037" sldId="347"/>
        </pc:sldMkLst>
      </pc:sldChg>
      <pc:sldChg chg="modSp">
        <pc:chgData name="Михаил Попов" userId="1ff28dec684c2c56" providerId="LiveId" clId="{6B4E9129-BB01-4085-B764-307FBD5BF2A9}" dt="2021-10-16T08:58:51.265" v="40" actId="20577"/>
        <pc:sldMkLst>
          <pc:docMk/>
          <pc:sldMk cId="3171937340" sldId="369"/>
        </pc:sldMkLst>
        <pc:spChg chg="mod">
          <ac:chgData name="Михаил Попов" userId="1ff28dec684c2c56" providerId="LiveId" clId="{6B4E9129-BB01-4085-B764-307FBD5BF2A9}" dt="2021-10-16T08:58:51.265" v="40" actId="20577"/>
          <ac:spMkLst>
            <pc:docMk/>
            <pc:sldMk cId="3171937340" sldId="369"/>
            <ac:spMk id="4" creationId="{03E3A244-EFAD-41EA-B0EE-265D395BA1F1}"/>
          </ac:spMkLst>
        </pc:spChg>
      </pc:sldChg>
      <pc:sldChg chg="add del">
        <pc:chgData name="Михаил Попов" userId="1ff28dec684c2c56" providerId="LiveId" clId="{6B4E9129-BB01-4085-B764-307FBD5BF2A9}" dt="2021-10-16T08:55:38.410" v="4" actId="47"/>
        <pc:sldMkLst>
          <pc:docMk/>
          <pc:sldMk cId="2316558971" sldId="428"/>
        </pc:sldMkLst>
      </pc:sldChg>
      <pc:sldChg chg="add del">
        <pc:chgData name="Михаил Попов" userId="1ff28dec684c2c56" providerId="LiveId" clId="{6B4E9129-BB01-4085-B764-307FBD5BF2A9}" dt="2021-10-16T08:55:31.220" v="1" actId="47"/>
        <pc:sldMkLst>
          <pc:docMk/>
          <pc:sldMk cId="3510492156" sldId="429"/>
        </pc:sldMkLst>
      </pc:sldChg>
      <pc:sldChg chg="modSp add mod">
        <pc:chgData name="Михаил Попов" userId="1ff28dec684c2c56" providerId="LiveId" clId="{6B4E9129-BB01-4085-B764-307FBD5BF2A9}" dt="2021-10-16T08:56:05.940" v="18" actId="20577"/>
        <pc:sldMkLst>
          <pc:docMk/>
          <pc:sldMk cId="4166610191" sldId="464"/>
        </pc:sldMkLst>
        <pc:spChg chg="mod">
          <ac:chgData name="Михаил Попов" userId="1ff28dec684c2c56" providerId="LiveId" clId="{6B4E9129-BB01-4085-B764-307FBD5BF2A9}" dt="2021-10-16T08:56:05.940" v="18" actId="20577"/>
          <ac:spMkLst>
            <pc:docMk/>
            <pc:sldMk cId="4166610191" sldId="464"/>
            <ac:spMk id="4" creationId="{BE391946-BEAC-4108-B06B-837252A1CD04}"/>
          </ac:spMkLst>
        </pc:spChg>
      </pc:sldChg>
      <pc:sldChg chg="modSp add mod">
        <pc:chgData name="Михаил Попов" userId="1ff28dec684c2c56" providerId="LiveId" clId="{6B4E9129-BB01-4085-B764-307FBD5BF2A9}" dt="2021-10-16T08:56:16.866" v="31" actId="20577"/>
        <pc:sldMkLst>
          <pc:docMk/>
          <pc:sldMk cId="2135445741" sldId="465"/>
        </pc:sldMkLst>
        <pc:spChg chg="mod">
          <ac:chgData name="Михаил Попов" userId="1ff28dec684c2c56" providerId="LiveId" clId="{6B4E9129-BB01-4085-B764-307FBD5BF2A9}" dt="2021-10-16T08:56:16.866" v="31" actId="20577"/>
          <ac:spMkLst>
            <pc:docMk/>
            <pc:sldMk cId="2135445741" sldId="465"/>
            <ac:spMk id="4" creationId="{BE391946-BEAC-4108-B06B-837252A1CD04}"/>
          </ac:spMkLst>
        </pc:spChg>
      </pc:sldChg>
      <pc:sldChg chg="add">
        <pc:chgData name="Михаил Попов" userId="1ff28dec684c2c56" providerId="LiveId" clId="{6B4E9129-BB01-4085-B764-307FBD5BF2A9}" dt="2021-10-16T08:57:49.667" v="34"/>
        <pc:sldMkLst>
          <pc:docMk/>
          <pc:sldMk cId="3383927696" sldId="4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560AE-782F-4BA2-B87B-531CA9789933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23806-60DF-4FBB-87F9-91EE0B9122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76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23806-60DF-4FBB-87F9-91EE0B91221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388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5F8E5-F8CB-461B-AE4D-B4DE92213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D890CD8-E752-43D1-8BAE-1D76EFD46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753A10-5FF2-4748-912C-81487143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A1CBAC-7F8D-46AA-907A-50A186C3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38E6E-5FA9-4C71-86DA-6B4BCDA6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42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4B5F17-FFFA-4576-B2D1-2775CA67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13E955-B5B8-49F0-9B3F-6F1B5513D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228625-48DD-48BB-A0D5-045D6500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3C73DA-D391-47AE-86BC-6B6D43FD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FD8910-5397-42CB-AA95-66B9CAF61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71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94D8260-C8FD-401A-85F1-9611BA1FB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A63D9B-8E18-4BB9-84A2-32F3D7BBC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D3B373-68E3-4A28-9615-D1C9819A7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52EA13-E10B-49B7-AD24-7F1AA0FB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1C7558-129C-497F-B5DB-435C2437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13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1926E3-2BBE-4323-BBFF-6BEF055A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EAC750-0419-4BF8-A90F-BC0E4B8C9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E11745-1AB8-40BC-97D6-8E88E5DA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2426B9-74F7-48F4-9BED-678094851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9FE123-0F0F-4FD7-958A-11DA4636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96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583344-6EA8-4171-8813-1A8FB972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FB2A3C-FEDC-4D20-ACD9-EE417DDF4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59924A-F61C-4695-BD7D-B33577E5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AF194D-B9AB-4DF4-A845-884CBFCD2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1D07FE-01F3-494B-BBC8-1DAABA06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1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C306B-BA5D-44D6-B834-76D4795C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F49B-DAF5-4793-9DDD-AF4A76898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246663-DDEC-4431-8374-0DB635425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62222-CC50-44D0-B5B3-CF24CF65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1A79ED-3F98-4DEE-99C1-A48FF26E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3619C3-B79D-4DC8-9662-536CA66C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18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90247-BDCE-47BC-9BCC-94D76069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2487F5-4ED7-471C-B942-AE2E37DAD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554F24-0783-4F46-AE71-45CEF2FCD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E2D20D-B03E-45C2-99FD-7AC198DD2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9D2D4BC-8BA1-49A1-97AA-49C3B36B04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0568A53-5A4E-4A12-AA7B-A8604C839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691EAA1-847A-4E4B-A5CB-51854832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E175400-D99B-4360-BFBD-18780934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64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63806-2EDB-43CF-9F43-97064208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23941A4-C854-4D6E-ACD3-DDEC5E9C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48D29E-CECA-4792-8041-026F1D973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9D0154-EC09-404B-BDFA-D8343AF2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7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8337B3B-8A2C-4761-9B8D-69D7ECB90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7E162C-4B3E-4140-9484-67D36590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992956-D72B-4E7E-865B-FA5DE426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148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873CA-CDC6-45C2-99B6-0C3DC5EE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B295B0-E042-473E-B67E-EFEDDDFFD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B64A54-891A-4122-BA5E-0CEC8E6A1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B83147-4328-4660-A957-D00C4B5C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D9F3FD-D02D-4D3B-87C0-E4DA9B5D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4A6936-2C49-4A71-BDD7-47580CC5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76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815B7-AEC0-4321-AFCC-0C822D193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DE29A19-007C-419D-B963-E05640EE9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8DD2D2-9386-47CB-A868-451F308E6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AEAE19-D238-4346-81B1-6EFFE3AF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D6A254-9E50-49E4-9F2D-B7A31784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9D2DBE-2259-459B-8F25-3FD6FFB2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83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BEFFF-7475-470D-AAD9-5BE8E67B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082ED0-DD87-4AB4-8A92-421C0ED50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2CC949-A135-489E-9A82-939C92B99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4CA38-5CFA-429E-9F9F-32D975A83EEC}" type="datetimeFigureOut">
              <a:rPr lang="ru-RU" smtClean="0"/>
              <a:t>07.07.2025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18DF27-0570-4733-9B72-DDD41B04C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9FD6FF-2083-4CC5-9487-0C5BD459F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84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Autofit/>
          </a:bodyPr>
          <a:lstStyle/>
          <a:p>
            <a:pPr defTabSz="457200"/>
            <a:r>
              <a:rPr lang="ru-RU" sz="5400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24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10. Конвейерный процессор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45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10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88D91A-781E-42EB-BE3D-FB028D4F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</p:txBody>
      </p:sp>
    </p:spTree>
    <p:extLst>
      <p:ext uri="{BB962C8B-B14F-4D97-AF65-F5344CB8AC3E}">
        <p14:creationId xmlns:p14="http://schemas.microsoft.com/office/powerpoint/2010/main" val="12522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1F59DB-F816-4CBE-ADF3-CEAE7B866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9" y="798355"/>
            <a:ext cx="12179541" cy="5248275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0BE1956-37D0-45C1-AE01-C40FE6E6E644}"/>
              </a:ext>
            </a:extLst>
          </p:cNvPr>
          <p:cNvGrpSpPr/>
          <p:nvPr/>
        </p:nvGrpSpPr>
        <p:grpSpPr>
          <a:xfrm>
            <a:off x="6903410" y="2781957"/>
            <a:ext cx="2159169" cy="218692"/>
            <a:chOff x="7116811" y="3977263"/>
            <a:chExt cx="2281723" cy="120734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51BDC8FA-C770-4EC7-8593-99D16373820A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F61F2EE0-B83F-4332-B52E-9ABECC6637C6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E2875529-BD7B-4CD3-8F22-E9AB9C512BEF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9082C07-5166-4206-BE0C-5EBEE65B1D06}"/>
              </a:ext>
            </a:extLst>
          </p:cNvPr>
          <p:cNvGrpSpPr/>
          <p:nvPr/>
        </p:nvGrpSpPr>
        <p:grpSpPr>
          <a:xfrm>
            <a:off x="8167567" y="3525885"/>
            <a:ext cx="912135" cy="351147"/>
            <a:chOff x="7881986" y="4097997"/>
            <a:chExt cx="846123" cy="36142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7DF63F2E-62E7-4859-8427-62D12FA01461}"/>
                </a:ext>
              </a:extLst>
            </p:cNvPr>
            <p:cNvCxnSpPr>
              <a:cxnSpLocks/>
            </p:cNvCxnSpPr>
            <p:nvPr/>
          </p:nvCxnSpPr>
          <p:spPr>
            <a:xfrm>
              <a:off x="8508561" y="4097997"/>
              <a:ext cx="2195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4692B3B4-752A-4AEC-B903-D9CD0231918F}"/>
                </a:ext>
              </a:extLst>
            </p:cNvPr>
            <p:cNvCxnSpPr>
              <a:cxnSpLocks/>
            </p:cNvCxnSpPr>
            <p:nvPr/>
          </p:nvCxnSpPr>
          <p:spPr>
            <a:xfrm>
              <a:off x="78819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0E5B7257-8560-4A62-BFAB-60BB5D57892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4224913"/>
              <a:ext cx="258128" cy="23450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E3B89C6-5421-449B-924F-294EDBB0DF27}"/>
              </a:ext>
            </a:extLst>
          </p:cNvPr>
          <p:cNvCxnSpPr>
            <a:cxnSpLocks/>
          </p:cNvCxnSpPr>
          <p:nvPr/>
        </p:nvCxnSpPr>
        <p:spPr>
          <a:xfrm>
            <a:off x="9451654" y="3259440"/>
            <a:ext cx="888582" cy="713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FF7069B-1269-47E3-BF92-DEB5E345DF73}"/>
              </a:ext>
            </a:extLst>
          </p:cNvPr>
          <p:cNvCxnSpPr>
            <a:cxnSpLocks/>
          </p:cNvCxnSpPr>
          <p:nvPr/>
        </p:nvCxnSpPr>
        <p:spPr>
          <a:xfrm>
            <a:off x="11029086" y="3266576"/>
            <a:ext cx="57967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CC1E3E9-24C1-4949-9585-7AD8A33FB202}"/>
              </a:ext>
            </a:extLst>
          </p:cNvPr>
          <p:cNvGrpSpPr/>
          <p:nvPr/>
        </p:nvGrpSpPr>
        <p:grpSpPr>
          <a:xfrm>
            <a:off x="5397500" y="3364125"/>
            <a:ext cx="6733958" cy="1178119"/>
            <a:chOff x="4611608" y="3929629"/>
            <a:chExt cx="7545753" cy="1284261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3ADDB229-E0D2-4AC6-BDE8-EFCFBDE71D17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28897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2BE369B6-2912-4579-AB76-BE94B2A8432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D41E90A1-ED10-4FD3-88CA-4856AB3E2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AE3FB221-5145-405C-9492-10E768E43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46695" y="3929629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042FB830-CDBE-4843-A201-BC32023A1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879317" y="393481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CFBCFC2-1617-47F1-A083-4B59F3117EB7}"/>
              </a:ext>
            </a:extLst>
          </p:cNvPr>
          <p:cNvCxnSpPr>
            <a:cxnSpLocks/>
          </p:cNvCxnSpPr>
          <p:nvPr/>
        </p:nvCxnSpPr>
        <p:spPr>
          <a:xfrm>
            <a:off x="11599006" y="3259440"/>
            <a:ext cx="258072" cy="11429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BB51F1F-4D9E-473C-9644-0249C4B97B7D}"/>
              </a:ext>
            </a:extLst>
          </p:cNvPr>
          <p:cNvCxnSpPr>
            <a:cxnSpLocks/>
          </p:cNvCxnSpPr>
          <p:nvPr/>
        </p:nvCxnSpPr>
        <p:spPr>
          <a:xfrm>
            <a:off x="8627689" y="3870681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2F7E31F-A33E-404B-B1A6-093B3F1F5611}"/>
              </a:ext>
            </a:extLst>
          </p:cNvPr>
          <p:cNvCxnSpPr>
            <a:cxnSpLocks/>
          </p:cNvCxnSpPr>
          <p:nvPr/>
        </p:nvCxnSpPr>
        <p:spPr>
          <a:xfrm>
            <a:off x="8829863" y="3525885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DB6E05-1687-491A-B03F-2E17B5C0C8AB}"/>
              </a:ext>
            </a:extLst>
          </p:cNvPr>
          <p:cNvSpPr txBox="1"/>
          <p:nvPr/>
        </p:nvSpPr>
        <p:spPr>
          <a:xfrm>
            <a:off x="1562451" y="6451549"/>
            <a:ext cx="9062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наибольший критический путь у инструкции </a:t>
            </a: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ABEC3B-7512-4559-B7D0-18C1753C9FCC}"/>
              </a:ext>
            </a:extLst>
          </p:cNvPr>
          <p:cNvSpPr txBox="1"/>
          <p:nvPr/>
        </p:nvSpPr>
        <p:spPr>
          <a:xfrm>
            <a:off x="10605478" y="77830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2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E0F75-B4FC-4C6B-A121-2463F7B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9" y="773547"/>
            <a:ext cx="12179541" cy="5248275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A9BA50B-1B8F-4A30-9908-2E635E9BAD4D}"/>
              </a:ext>
            </a:extLst>
          </p:cNvPr>
          <p:cNvGrpSpPr/>
          <p:nvPr/>
        </p:nvGrpSpPr>
        <p:grpSpPr>
          <a:xfrm>
            <a:off x="6946107" y="2755401"/>
            <a:ext cx="2138362" cy="206866"/>
            <a:chOff x="7116811" y="3862963"/>
            <a:chExt cx="2281723" cy="235034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7E0B52DF-69C8-406C-8256-0EA04F61826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3CBB618B-DB00-44FC-B923-6E9F3A6C74C7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629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162530-FE4B-4955-8EEF-C489AB4AADA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62963"/>
              <a:ext cx="213809" cy="2350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957CA74-4E4A-47A6-B938-BAB393E1486A}"/>
              </a:ext>
            </a:extLst>
          </p:cNvPr>
          <p:cNvCxnSpPr>
            <a:cxnSpLocks/>
          </p:cNvCxnSpPr>
          <p:nvPr/>
        </p:nvCxnSpPr>
        <p:spPr>
          <a:xfrm>
            <a:off x="8837776" y="3516865"/>
            <a:ext cx="224079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7EAB1C0-3A6C-42F2-BFF5-01F4DA498FD2}"/>
              </a:ext>
            </a:extLst>
          </p:cNvPr>
          <p:cNvCxnSpPr>
            <a:cxnSpLocks/>
          </p:cNvCxnSpPr>
          <p:nvPr/>
        </p:nvCxnSpPr>
        <p:spPr>
          <a:xfrm>
            <a:off x="6946106" y="3402536"/>
            <a:ext cx="1423752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ABFE783-13EB-491C-8560-6DB01808BA57}"/>
              </a:ext>
            </a:extLst>
          </p:cNvPr>
          <p:cNvCxnSpPr>
            <a:cxnSpLocks/>
          </p:cNvCxnSpPr>
          <p:nvPr/>
        </p:nvCxnSpPr>
        <p:spPr>
          <a:xfrm>
            <a:off x="8376265" y="3393646"/>
            <a:ext cx="258147" cy="45678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E61D023-E039-42CD-A10E-A0C2CA918E07}"/>
              </a:ext>
            </a:extLst>
          </p:cNvPr>
          <p:cNvCxnSpPr>
            <a:cxnSpLocks/>
          </p:cNvCxnSpPr>
          <p:nvPr/>
        </p:nvCxnSpPr>
        <p:spPr>
          <a:xfrm>
            <a:off x="8613095" y="3835041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71B0567-B723-4423-8662-DE8F0D618CC4}"/>
              </a:ext>
            </a:extLst>
          </p:cNvPr>
          <p:cNvCxnSpPr>
            <a:cxnSpLocks/>
          </p:cNvCxnSpPr>
          <p:nvPr/>
        </p:nvCxnSpPr>
        <p:spPr>
          <a:xfrm>
            <a:off x="8832618" y="3499285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BE979484-C876-4100-A304-412D179C0CBC}"/>
              </a:ext>
            </a:extLst>
          </p:cNvPr>
          <p:cNvGrpSpPr/>
          <p:nvPr/>
        </p:nvGrpSpPr>
        <p:grpSpPr>
          <a:xfrm>
            <a:off x="5372099" y="3335887"/>
            <a:ext cx="6762749" cy="1164882"/>
            <a:chOff x="4651303" y="3911457"/>
            <a:chExt cx="7474063" cy="1284261"/>
          </a:xfrm>
        </p:grpSpPr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78483326-0B34-4A37-8BDC-C625DAE15EC6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4224168"/>
              <a:ext cx="2397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9275F970-D0D1-42A1-B4B2-BA8F1D6A9042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5195718"/>
              <a:ext cx="747406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79BC529D-4513-42D0-864B-D581E65267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2298" y="4224168"/>
              <a:ext cx="1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E1D925B4-2537-43B8-A1F2-2E3168E4D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70A3C096-E202-4962-AEFC-1DCD08BA82BF}"/>
                </a:ext>
              </a:extLst>
            </p:cNvPr>
            <p:cNvCxnSpPr>
              <a:cxnSpLocks/>
            </p:cNvCxnSpPr>
            <p:nvPr/>
          </p:nvCxnSpPr>
          <p:spPr>
            <a:xfrm>
              <a:off x="11821542" y="3911457"/>
              <a:ext cx="30382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2AC5A1FF-7BE8-467C-AF45-CB28AB35D07E}"/>
              </a:ext>
            </a:extLst>
          </p:cNvPr>
          <p:cNvCxnSpPr>
            <a:cxnSpLocks/>
          </p:cNvCxnSpPr>
          <p:nvPr/>
        </p:nvCxnSpPr>
        <p:spPr>
          <a:xfrm>
            <a:off x="9678493" y="4139571"/>
            <a:ext cx="1680067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44946F90-5B52-4C19-878E-1C6C7F8EB3D1}"/>
              </a:ext>
            </a:extLst>
          </p:cNvPr>
          <p:cNvCxnSpPr>
            <a:cxnSpLocks/>
          </p:cNvCxnSpPr>
          <p:nvPr/>
        </p:nvCxnSpPr>
        <p:spPr>
          <a:xfrm flipV="1">
            <a:off x="9697541" y="3235221"/>
            <a:ext cx="0" cy="91264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CADEB70A-E8D0-46F3-A084-B98649136307}"/>
              </a:ext>
            </a:extLst>
          </p:cNvPr>
          <p:cNvCxnSpPr>
            <a:cxnSpLocks/>
          </p:cNvCxnSpPr>
          <p:nvPr/>
        </p:nvCxnSpPr>
        <p:spPr>
          <a:xfrm>
            <a:off x="9475655" y="3235221"/>
            <a:ext cx="202838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87241B78-26C1-4D21-BFD6-992E8FB43078}"/>
              </a:ext>
            </a:extLst>
          </p:cNvPr>
          <p:cNvCxnSpPr>
            <a:cxnSpLocks/>
          </p:cNvCxnSpPr>
          <p:nvPr/>
        </p:nvCxnSpPr>
        <p:spPr>
          <a:xfrm>
            <a:off x="11340925" y="3448331"/>
            <a:ext cx="29548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13678EA5-DA0D-456D-9BBB-F411279ABA57}"/>
              </a:ext>
            </a:extLst>
          </p:cNvPr>
          <p:cNvCxnSpPr>
            <a:cxnSpLocks/>
          </p:cNvCxnSpPr>
          <p:nvPr/>
        </p:nvCxnSpPr>
        <p:spPr>
          <a:xfrm flipH="1" flipV="1">
            <a:off x="11358560" y="3439001"/>
            <a:ext cx="1" cy="71665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FE0CACAE-F66C-4837-85C7-85FC3F5E2A92}"/>
              </a:ext>
            </a:extLst>
          </p:cNvPr>
          <p:cNvCxnSpPr>
            <a:cxnSpLocks/>
          </p:cNvCxnSpPr>
          <p:nvPr/>
        </p:nvCxnSpPr>
        <p:spPr>
          <a:xfrm flipV="1">
            <a:off x="11636405" y="3335888"/>
            <a:ext cx="223534" cy="11244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B3B8BB4-B575-4C72-BF2A-03623870F187}"/>
              </a:ext>
            </a:extLst>
          </p:cNvPr>
          <p:cNvSpPr txBox="1"/>
          <p:nvPr/>
        </p:nvSpPr>
        <p:spPr>
          <a:xfrm>
            <a:off x="10605478" y="77830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0295F9-391D-41D7-BF82-15F126775BBF}"/>
              </a:ext>
            </a:extLst>
          </p:cNvPr>
          <p:cNvSpPr txBox="1"/>
          <p:nvPr/>
        </p:nvSpPr>
        <p:spPr>
          <a:xfrm>
            <a:off x="7719352" y="5073193"/>
            <a:ext cx="39890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крит</a:t>
            </a:r>
            <a:r>
              <a:rPr lang="ru-RU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путь </a:t>
            </a: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&gt; add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58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</p:txBody>
      </p:sp>
    </p:spTree>
    <p:extLst>
      <p:ext uri="{BB962C8B-B14F-4D97-AF65-F5344CB8AC3E}">
        <p14:creationId xmlns:p14="http://schemas.microsoft.com/office/powerpoint/2010/main" val="11917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F2C6D3-117E-425D-ADBE-8AA1F76FC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31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Конвейерная</a:t>
            </a:r>
            <a:endParaRPr lang="ru-RU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результат применения принципа конвейерной обработки к однотактной микроархитектуре</a:t>
            </a:r>
          </a:p>
          <a:p>
            <a:pPr lvl="1"/>
            <a:endParaRPr lang="ru-RU" dirty="0">
              <a:latin typeface="Cormoran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9616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51BECF5-49BA-4367-A12A-648347D8D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4887" y="344884"/>
            <a:ext cx="7159285" cy="308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8BC0C6-1D6F-425F-B355-D6A5A5854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104"/>
          <a:stretch/>
        </p:blipFill>
        <p:spPr>
          <a:xfrm>
            <a:off x="2795437" y="3769767"/>
            <a:ext cx="6515100" cy="11962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1E11C2-74EF-444C-BAA3-38D248022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68" b="6307"/>
          <a:stretch/>
        </p:blipFill>
        <p:spPr>
          <a:xfrm>
            <a:off x="2795437" y="5228984"/>
            <a:ext cx="6515100" cy="1277107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38B54298-192A-46BE-B8C9-53372EE00147}"/>
              </a:ext>
            </a:extLst>
          </p:cNvPr>
          <p:cNvGrpSpPr/>
          <p:nvPr/>
        </p:nvGrpSpPr>
        <p:grpSpPr>
          <a:xfrm>
            <a:off x="3590925" y="1566862"/>
            <a:ext cx="1452563" cy="0"/>
            <a:chOff x="3590925" y="1566862"/>
            <a:chExt cx="1452563" cy="0"/>
          </a:xfrm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DFED2C02-42AA-479A-A3A7-CA3DBED873A1}"/>
                </a:ext>
              </a:extLst>
            </p:cNvPr>
            <p:cNvCxnSpPr>
              <a:cxnSpLocks/>
            </p:cNvCxnSpPr>
            <p:nvPr/>
          </p:nvCxnSpPr>
          <p:spPr>
            <a:xfrm>
              <a:off x="3590925" y="1566862"/>
              <a:ext cx="523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1146455E-502C-4DDD-A3B1-B201AF3E23E9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00" y="1566862"/>
              <a:ext cx="3952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7662CCE7-47A8-4EB5-B9DF-8226C30C45CE}"/>
              </a:ext>
            </a:extLst>
          </p:cNvPr>
          <p:cNvCxnSpPr>
            <a:cxnSpLocks/>
          </p:cNvCxnSpPr>
          <p:nvPr/>
        </p:nvCxnSpPr>
        <p:spPr>
          <a:xfrm>
            <a:off x="5043488" y="1762125"/>
            <a:ext cx="4238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1DD80442-83BB-409C-B894-2E94B42E02FE}"/>
              </a:ext>
            </a:extLst>
          </p:cNvPr>
          <p:cNvGrpSpPr/>
          <p:nvPr/>
        </p:nvGrpSpPr>
        <p:grpSpPr>
          <a:xfrm>
            <a:off x="5043488" y="838200"/>
            <a:ext cx="1724025" cy="1895474"/>
            <a:chOff x="5043488" y="838200"/>
            <a:chExt cx="1724025" cy="1895474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A9B1D17C-F78A-41DF-9A31-363C090A3F4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838200"/>
              <a:ext cx="5953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D7AAFB8F-3F78-48AA-9C6B-9E4DCAEB3AAE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1500187"/>
              <a:ext cx="42386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6085F816-9D55-4D6F-B13B-3416644222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2733674"/>
              <a:ext cx="7858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E7E51F23-1388-4210-8B5F-727601B293BD}"/>
                </a:ext>
              </a:extLst>
            </p:cNvPr>
            <p:cNvCxnSpPr>
              <a:cxnSpLocks/>
            </p:cNvCxnSpPr>
            <p:nvPr/>
          </p:nvCxnSpPr>
          <p:spPr>
            <a:xfrm>
              <a:off x="6276975" y="1500187"/>
              <a:ext cx="490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7C877EA3-1089-4C6F-9A9C-D3B94C584AF6}"/>
              </a:ext>
            </a:extLst>
          </p:cNvPr>
          <p:cNvGrpSpPr/>
          <p:nvPr/>
        </p:nvGrpSpPr>
        <p:grpSpPr>
          <a:xfrm>
            <a:off x="6767513" y="1500187"/>
            <a:ext cx="1485900" cy="642936"/>
            <a:chOff x="6767513" y="1500187"/>
            <a:chExt cx="1485900" cy="642936"/>
          </a:xfrm>
        </p:grpSpPr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BE3D4576-4002-40E4-BA3D-435C8112631A}"/>
                </a:ext>
              </a:extLst>
            </p:cNvPr>
            <p:cNvCxnSpPr>
              <a:cxnSpLocks/>
            </p:cNvCxnSpPr>
            <p:nvPr/>
          </p:nvCxnSpPr>
          <p:spPr>
            <a:xfrm>
              <a:off x="7048500" y="2019299"/>
              <a:ext cx="76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99A3614C-825B-482D-8319-EB1892709BAA}"/>
                </a:ext>
              </a:extLst>
            </p:cNvPr>
            <p:cNvCxnSpPr>
              <a:cxnSpLocks/>
            </p:cNvCxnSpPr>
            <p:nvPr/>
          </p:nvCxnSpPr>
          <p:spPr>
            <a:xfrm>
              <a:off x="6910388" y="1633537"/>
              <a:ext cx="6000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52844BC0-0EDF-4514-9834-C29E04CF3E4B}"/>
                </a:ext>
              </a:extLst>
            </p:cNvPr>
            <p:cNvCxnSpPr>
              <a:cxnSpLocks/>
            </p:cNvCxnSpPr>
            <p:nvPr/>
          </p:nvCxnSpPr>
          <p:spPr>
            <a:xfrm>
              <a:off x="7386638" y="1952624"/>
              <a:ext cx="1238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E9A5E77B-D72C-46A6-B95E-CF276DA0C41B}"/>
                </a:ext>
              </a:extLst>
            </p:cNvPr>
            <p:cNvCxnSpPr>
              <a:cxnSpLocks/>
            </p:cNvCxnSpPr>
            <p:nvPr/>
          </p:nvCxnSpPr>
          <p:spPr>
            <a:xfrm>
              <a:off x="7258050" y="2143123"/>
              <a:ext cx="1238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7C6C106C-7C3C-4414-9406-D3B542EF56F9}"/>
                </a:ext>
              </a:extLst>
            </p:cNvPr>
            <p:cNvCxnSpPr>
              <a:cxnSpLocks/>
            </p:cNvCxnSpPr>
            <p:nvPr/>
          </p:nvCxnSpPr>
          <p:spPr>
            <a:xfrm>
              <a:off x="7781925" y="1790697"/>
              <a:ext cx="4714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D74DA00B-84E9-480F-B727-8EB9C063926C}"/>
                </a:ext>
              </a:extLst>
            </p:cNvPr>
            <p:cNvCxnSpPr>
              <a:cxnSpLocks/>
            </p:cNvCxnSpPr>
            <p:nvPr/>
          </p:nvCxnSpPr>
          <p:spPr>
            <a:xfrm>
              <a:off x="7381875" y="1952624"/>
              <a:ext cx="0" cy="1904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C1E229C3-C8A8-4137-B2A4-7B0A261DC2C7}"/>
                </a:ext>
              </a:extLst>
            </p:cNvPr>
            <p:cNvCxnSpPr>
              <a:cxnSpLocks/>
            </p:cNvCxnSpPr>
            <p:nvPr/>
          </p:nvCxnSpPr>
          <p:spPr>
            <a:xfrm>
              <a:off x="6767513" y="1500187"/>
              <a:ext cx="142875" cy="1333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9516562F-F64F-4FB1-B1E7-273B3B66A7EE}"/>
                </a:ext>
              </a:extLst>
            </p:cNvPr>
            <p:cNvCxnSpPr>
              <a:cxnSpLocks/>
            </p:cNvCxnSpPr>
            <p:nvPr/>
          </p:nvCxnSpPr>
          <p:spPr>
            <a:xfrm>
              <a:off x="7134225" y="2019299"/>
              <a:ext cx="123825" cy="1238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05E0BA9-DDF1-4709-AFDC-0B5ECCF7C94D}"/>
              </a:ext>
            </a:extLst>
          </p:cNvPr>
          <p:cNvCxnSpPr>
            <a:cxnSpLocks/>
          </p:cNvCxnSpPr>
          <p:nvPr/>
        </p:nvCxnSpPr>
        <p:spPr>
          <a:xfrm>
            <a:off x="8715375" y="1790694"/>
            <a:ext cx="3143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8BD5E39D-A95E-49C8-8D09-7EE919AF14FE}"/>
              </a:ext>
            </a:extLst>
          </p:cNvPr>
          <p:cNvGrpSpPr/>
          <p:nvPr/>
        </p:nvGrpSpPr>
        <p:grpSpPr>
          <a:xfrm>
            <a:off x="5357812" y="1790694"/>
            <a:ext cx="3957639" cy="747716"/>
            <a:chOff x="5357812" y="1790694"/>
            <a:chExt cx="3957639" cy="747716"/>
          </a:xfrm>
        </p:grpSpPr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61323CF-8779-4BE2-B73E-FE05A19F8F1B}"/>
                </a:ext>
              </a:extLst>
            </p:cNvPr>
            <p:cNvCxnSpPr>
              <a:cxnSpLocks/>
            </p:cNvCxnSpPr>
            <p:nvPr/>
          </p:nvCxnSpPr>
          <p:spPr>
            <a:xfrm>
              <a:off x="5357812" y="2538410"/>
              <a:ext cx="394811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4F481BA3-391F-4A75-9CEA-A8EA7F1BB661}"/>
                </a:ext>
              </a:extLst>
            </p:cNvPr>
            <p:cNvCxnSpPr>
              <a:cxnSpLocks/>
            </p:cNvCxnSpPr>
            <p:nvPr/>
          </p:nvCxnSpPr>
          <p:spPr>
            <a:xfrm>
              <a:off x="9163050" y="1857372"/>
              <a:ext cx="142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273A44B6-0C61-4B70-BAD8-F69A69F84B7B}"/>
                </a:ext>
              </a:extLst>
            </p:cNvPr>
            <p:cNvCxnSpPr>
              <a:cxnSpLocks/>
            </p:cNvCxnSpPr>
            <p:nvPr/>
          </p:nvCxnSpPr>
          <p:spPr>
            <a:xfrm>
              <a:off x="5357812" y="2019299"/>
              <a:ext cx="109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022CE3A6-170B-4EEE-9D22-C2EFF1A5F478}"/>
                </a:ext>
              </a:extLst>
            </p:cNvPr>
            <p:cNvCxnSpPr>
              <a:cxnSpLocks/>
            </p:cNvCxnSpPr>
            <p:nvPr/>
          </p:nvCxnSpPr>
          <p:spPr>
            <a:xfrm>
              <a:off x="5362575" y="2019299"/>
              <a:ext cx="0" cy="5191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612442D4-EE4E-4EF8-A226-DD4D195F18B7}"/>
                </a:ext>
              </a:extLst>
            </p:cNvPr>
            <p:cNvCxnSpPr>
              <a:cxnSpLocks/>
            </p:cNvCxnSpPr>
            <p:nvPr/>
          </p:nvCxnSpPr>
          <p:spPr>
            <a:xfrm>
              <a:off x="9315451" y="1857372"/>
              <a:ext cx="0" cy="6810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EE52CF7F-155A-41C5-BA9E-3BEA72478753}"/>
                </a:ext>
              </a:extLst>
            </p:cNvPr>
            <p:cNvCxnSpPr>
              <a:cxnSpLocks/>
            </p:cNvCxnSpPr>
            <p:nvPr/>
          </p:nvCxnSpPr>
          <p:spPr>
            <a:xfrm>
              <a:off x="9039225" y="1790694"/>
              <a:ext cx="123825" cy="666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041312A6-7F8B-40E8-824A-7A436C2EBF2D}"/>
              </a:ext>
            </a:extLst>
          </p:cNvPr>
          <p:cNvCxnSpPr>
            <a:cxnSpLocks/>
          </p:cNvCxnSpPr>
          <p:nvPr/>
        </p:nvCxnSpPr>
        <p:spPr>
          <a:xfrm>
            <a:off x="5038725" y="838200"/>
            <a:ext cx="0" cy="18954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1719B81E-5748-4D0C-8BD6-3FCD482CDC76}"/>
              </a:ext>
            </a:extLst>
          </p:cNvPr>
          <p:cNvSpPr/>
          <p:nvPr/>
        </p:nvSpPr>
        <p:spPr>
          <a:xfrm>
            <a:off x="3154973" y="4103871"/>
            <a:ext cx="766946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E3A796EA-CB51-4A90-AB5E-EF1F49A2221D}"/>
              </a:ext>
            </a:extLst>
          </p:cNvPr>
          <p:cNvSpPr/>
          <p:nvPr/>
        </p:nvSpPr>
        <p:spPr>
          <a:xfrm>
            <a:off x="3921919" y="4103871"/>
            <a:ext cx="466725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E7DCBB4-818B-4FC1-9290-6F02B87FA495}"/>
              </a:ext>
            </a:extLst>
          </p:cNvPr>
          <p:cNvSpPr/>
          <p:nvPr/>
        </p:nvSpPr>
        <p:spPr>
          <a:xfrm>
            <a:off x="4388644" y="4103871"/>
            <a:ext cx="611981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038AD31C-39DB-4F30-9BBA-DB345639914E}"/>
              </a:ext>
            </a:extLst>
          </p:cNvPr>
          <p:cNvSpPr/>
          <p:nvPr/>
        </p:nvSpPr>
        <p:spPr>
          <a:xfrm>
            <a:off x="5000625" y="4103871"/>
            <a:ext cx="773906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8EEF72F7-503B-4ACB-A95E-7DEEA04F1BD7}"/>
              </a:ext>
            </a:extLst>
          </p:cNvPr>
          <p:cNvSpPr/>
          <p:nvPr/>
        </p:nvSpPr>
        <p:spPr>
          <a:xfrm>
            <a:off x="5774530" y="4103871"/>
            <a:ext cx="307181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63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0" grpId="2" animBg="1"/>
      <p:bldP spid="62" grpId="0" animBg="1"/>
      <p:bldP spid="62" grpId="1" animBg="1"/>
      <p:bldP spid="62" grpId="2" animBg="1"/>
      <p:bldP spid="64" grpId="0" animBg="1"/>
      <p:bldP spid="64" grpId="1" animBg="1"/>
      <p:bldP spid="64" grpId="2" animBg="1"/>
      <p:bldP spid="66" grpId="0" animBg="1"/>
      <p:bldP spid="66" grpId="1" animBg="1"/>
      <p:bldP spid="66" grpId="2" animBg="1"/>
      <p:bldP spid="68" grpId="0" animBg="1"/>
      <p:bldP spid="6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AC7FFA-A590-4BE6-8A41-6ABF7D3E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3" y="2176236"/>
            <a:ext cx="8256470" cy="352378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182E7D-D8A6-4041-ACA0-B761A20C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 команд</a:t>
            </a:r>
          </a:p>
        </p:txBody>
      </p:sp>
    </p:spTree>
    <p:extLst>
      <p:ext uri="{BB962C8B-B14F-4D97-AF65-F5344CB8AC3E}">
        <p14:creationId xmlns:p14="http://schemas.microsoft.com/office/powerpoint/2010/main" val="161769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E3FD34-5A63-4B6F-9725-1C6EE2AD6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6"/>
            <a:ext cx="12191998" cy="589694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182E7D-D8A6-4041-ACA0-B761A20C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 тракт данных</a:t>
            </a:r>
          </a:p>
        </p:txBody>
      </p:sp>
    </p:spTree>
    <p:extLst>
      <p:ext uri="{BB962C8B-B14F-4D97-AF65-F5344CB8AC3E}">
        <p14:creationId xmlns:p14="http://schemas.microsoft.com/office/powerpoint/2010/main" val="2411975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микроархитектур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Синтез процессора с конвейерной микроархитектурой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Конфликты конвейера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 полученного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6"/>
            <a:ext cx="12191998" cy="589694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DB820546-DBE9-44CC-BD1E-5E496582C36B}"/>
              </a:ext>
            </a:extLst>
          </p:cNvPr>
          <p:cNvCxnSpPr/>
          <p:nvPr/>
        </p:nvCxnSpPr>
        <p:spPr>
          <a:xfrm flipH="1">
            <a:off x="4569000" y="2902926"/>
            <a:ext cx="276225" cy="552450"/>
          </a:xfrm>
          <a:prstGeom prst="straightConnector1">
            <a:avLst/>
          </a:prstGeom>
          <a:ln w="762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661567-CDDA-4E2A-89CF-53CDF72F01A5}"/>
              </a:ext>
            </a:extLst>
          </p:cNvPr>
          <p:cNvSpPr txBox="1"/>
          <p:nvPr/>
        </p:nvSpPr>
        <p:spPr>
          <a:xfrm>
            <a:off x="1601729" y="177897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34E05F-160D-40AF-93E1-FB6BB748A987}"/>
              </a:ext>
            </a:extLst>
          </p:cNvPr>
          <p:cNvSpPr txBox="1"/>
          <p:nvPr/>
        </p:nvSpPr>
        <p:spPr>
          <a:xfrm>
            <a:off x="4445224" y="177897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1B4326-F32A-47B2-A05E-F89A225B9660}"/>
              </a:ext>
            </a:extLst>
          </p:cNvPr>
          <p:cNvSpPr txBox="1"/>
          <p:nvPr/>
        </p:nvSpPr>
        <p:spPr>
          <a:xfrm>
            <a:off x="7026224" y="177897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2C5EA2-6918-48D9-B735-242960F11F52}"/>
              </a:ext>
            </a:extLst>
          </p:cNvPr>
          <p:cNvSpPr txBox="1"/>
          <p:nvPr/>
        </p:nvSpPr>
        <p:spPr>
          <a:xfrm>
            <a:off x="9285096" y="177897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6A991-CEEE-4AC1-A7F4-ED5758169876}"/>
              </a:ext>
            </a:extLst>
          </p:cNvPr>
          <p:cNvSpPr txBox="1"/>
          <p:nvPr/>
        </p:nvSpPr>
        <p:spPr>
          <a:xfrm>
            <a:off x="10823954" y="177897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0.05221 -0.0009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6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1" cy="453611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341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1C680CF-1D71-4C1A-8EAC-B7CD06213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1" cy="45361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96267D-1417-431D-992B-DF18B144186A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305BBF-5D41-4A17-A557-B8F44FA45DE3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0D572-44BA-4486-A311-2B4A08304C47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3AE2D6-2F39-4BBE-B933-3409FDBCE3EA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BA726B-0984-42D1-A6C0-40B79936F951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</p:spTree>
    <p:extLst>
      <p:ext uri="{BB962C8B-B14F-4D97-AF65-F5344CB8AC3E}">
        <p14:creationId xmlns:p14="http://schemas.microsoft.com/office/powerpoint/2010/main" val="3917987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C344B7D-2525-405B-A09F-EFDABEA07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1" cy="45361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AB7842-81A2-41D3-9F73-21906DCA0FEA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047628-E853-4528-A163-0DC8376F7D46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CEDE45-FF64-473A-B9AF-68EFE1696DC5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4C9D82-D352-4FE2-ADFF-6440D9E71E0C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420825-72A4-4BEA-930A-89C66DD72A92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</p:spTree>
    <p:extLst>
      <p:ext uri="{BB962C8B-B14F-4D97-AF65-F5344CB8AC3E}">
        <p14:creationId xmlns:p14="http://schemas.microsoft.com/office/powerpoint/2010/main" val="3946517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D1BD085-D8B9-4719-8F20-A00218234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1" cy="45361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7BE259-426C-473F-8D0E-613AF28CC771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24E51-D154-4A7E-BD1E-CE5577C1F8EE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20B333-739D-4AEF-8595-41A7D3AD543C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6BB462-C761-4518-AC34-FE7A4F22014A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7BC0F1-1205-4919-AF51-803482162BA4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43E66-76E9-45D0-BB40-DB7DF94E4E2B}"/>
              </a:ext>
            </a:extLst>
          </p:cNvPr>
          <p:cNvSpPr txBox="1"/>
          <p:nvPr/>
        </p:nvSpPr>
        <p:spPr>
          <a:xfrm rot="18900000">
            <a:off x="9368613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</p:spTree>
    <p:extLst>
      <p:ext uri="{BB962C8B-B14F-4D97-AF65-F5344CB8AC3E}">
        <p14:creationId xmlns:p14="http://schemas.microsoft.com/office/powerpoint/2010/main" val="1443661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1B75C0C-5AF4-486B-BE6E-7AAE76A58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1" cy="45361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277F85-2058-42F1-871F-B1E9915DFB6D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1EE50F-83AC-4155-BB28-81ABF6E99DCE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2A07B4-E3BD-4090-9B1E-775039E05BC0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4319E2-3212-4AFE-89C8-74271A429C73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A06167-5D76-4C49-B5B0-733A0B6063C0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43E66-76E9-45D0-BB40-DB7DF94E4E2B}"/>
              </a:ext>
            </a:extLst>
          </p:cNvPr>
          <p:cNvSpPr txBox="1"/>
          <p:nvPr/>
        </p:nvSpPr>
        <p:spPr>
          <a:xfrm rot="18900000">
            <a:off x="9353373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158847-DCCE-43F8-9205-EE70DEDD2DD3}"/>
              </a:ext>
            </a:extLst>
          </p:cNvPr>
          <p:cNvSpPr txBox="1"/>
          <p:nvPr/>
        </p:nvSpPr>
        <p:spPr>
          <a:xfrm rot="18900000">
            <a:off x="10568134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54A6EFBE-82AA-488A-BC4A-35A4B9D3AEC6}"/>
              </a:ext>
            </a:extLst>
          </p:cNvPr>
          <p:cNvSpPr/>
          <p:nvPr/>
        </p:nvSpPr>
        <p:spPr>
          <a:xfrm rot="18900000">
            <a:off x="10980019" y="1925515"/>
            <a:ext cx="521676" cy="4220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0C5B2DA4-0D92-406A-8936-C47C8DF76706}"/>
              </a:ext>
            </a:extLst>
          </p:cNvPr>
          <p:cNvSpPr/>
          <p:nvPr/>
        </p:nvSpPr>
        <p:spPr>
          <a:xfrm rot="18900000">
            <a:off x="5843431" y="1824731"/>
            <a:ext cx="521676" cy="4220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28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 (-)</a:t>
            </a:r>
          </a:p>
        </p:txBody>
      </p:sp>
    </p:spTree>
    <p:extLst>
      <p:ext uri="{BB962C8B-B14F-4D97-AF65-F5344CB8AC3E}">
        <p14:creationId xmlns:p14="http://schemas.microsoft.com/office/powerpoint/2010/main" val="891872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6411AF-2F5E-4A8B-8831-6BDD90019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 (+)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5190B3D-E8EB-4C4C-9E8E-09152B63258F}"/>
              </a:ext>
            </a:extLst>
          </p:cNvPr>
          <p:cNvCxnSpPr>
            <a:cxnSpLocks/>
          </p:cNvCxnSpPr>
          <p:nvPr/>
        </p:nvCxnSpPr>
        <p:spPr>
          <a:xfrm>
            <a:off x="4549627" y="4646421"/>
            <a:ext cx="204167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FEE26844-E2F0-4576-82BA-C732527A54DB}"/>
              </a:ext>
            </a:extLst>
          </p:cNvPr>
          <p:cNvCxnSpPr>
            <a:cxnSpLocks/>
          </p:cNvCxnSpPr>
          <p:nvPr/>
        </p:nvCxnSpPr>
        <p:spPr>
          <a:xfrm>
            <a:off x="6797527" y="4646421"/>
            <a:ext cx="23147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994D709-14C8-4BFC-9493-3F393078DFDC}"/>
              </a:ext>
            </a:extLst>
          </p:cNvPr>
          <p:cNvCxnSpPr>
            <a:cxnSpLocks/>
          </p:cNvCxnSpPr>
          <p:nvPr/>
        </p:nvCxnSpPr>
        <p:spPr>
          <a:xfrm>
            <a:off x="9313715" y="4646421"/>
            <a:ext cx="13364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8C08C3D7-B3F8-4E67-8E68-90A3444D7BFD}"/>
              </a:ext>
            </a:extLst>
          </p:cNvPr>
          <p:cNvGrpSpPr/>
          <p:nvPr/>
        </p:nvGrpSpPr>
        <p:grpSpPr>
          <a:xfrm>
            <a:off x="4339420" y="3458971"/>
            <a:ext cx="7460098" cy="2847884"/>
            <a:chOff x="3938588" y="3471497"/>
            <a:chExt cx="7605712" cy="2900728"/>
          </a:xfrm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CA5F6B25-E51E-4B40-B6D6-3E974E861418}"/>
                </a:ext>
              </a:extLst>
            </p:cNvPr>
            <p:cNvCxnSpPr>
              <a:cxnSpLocks/>
            </p:cNvCxnSpPr>
            <p:nvPr/>
          </p:nvCxnSpPr>
          <p:spPr>
            <a:xfrm>
              <a:off x="10579345" y="4671647"/>
              <a:ext cx="96495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454CCF5-8C95-4D7E-90A5-4FDD757B7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39537" y="4664686"/>
              <a:ext cx="0" cy="17075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86A19515-F273-4D10-A588-59C989B21D3D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6372225"/>
              <a:ext cx="76057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D557EA43-E59D-4A9C-B070-EF05EBF581B1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3471497"/>
              <a:ext cx="87629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2C1FBC11-B42A-4F6D-AE04-8D1B5F7FFFA5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3471497"/>
              <a:ext cx="0" cy="290072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33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971923-C238-4900-BC77-00945A1AA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44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A996BE-82D7-4711-B1AC-D91C0285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4397"/>
            <a:ext cx="7703466" cy="292791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98D66E-BD26-4675-8A0A-2DE8CAD7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4282337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02EE50-4E8E-4CD4-9B3B-65A667FEC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43" y="2324397"/>
            <a:ext cx="7652024" cy="292791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98D66E-BD26-4675-8A0A-2DE8CAD7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210695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971923-C238-4900-BC77-00945A1AA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86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AD97C2F4-72B0-4E84-809E-06DFE2A3A62D}"/>
              </a:ext>
            </a:extLst>
          </p:cNvPr>
          <p:cNvGrpSpPr/>
          <p:nvPr/>
        </p:nvGrpSpPr>
        <p:grpSpPr>
          <a:xfrm>
            <a:off x="6316844" y="3836271"/>
            <a:ext cx="269631" cy="2098060"/>
            <a:chOff x="5940669" y="3845536"/>
            <a:chExt cx="269631" cy="2129814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id="{4127FF34-A7EE-4FBF-8050-5F361D949733}"/>
                </a:ext>
              </a:extLst>
            </p:cNvPr>
            <p:cNvCxnSpPr>
              <a:cxnSpLocks/>
            </p:cNvCxnSpPr>
            <p:nvPr/>
          </p:nvCxnSpPr>
          <p:spPr>
            <a:xfrm>
              <a:off x="5940669" y="3845536"/>
              <a:ext cx="26963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9F2AD7B9-A2A5-4FBA-ABF6-FAB46CA18A38}"/>
                </a:ext>
              </a:extLst>
            </p:cNvPr>
            <p:cNvCxnSpPr>
              <a:cxnSpLocks/>
            </p:cNvCxnSpPr>
            <p:nvPr/>
          </p:nvCxnSpPr>
          <p:spPr>
            <a:xfrm>
              <a:off x="5940669" y="4029686"/>
              <a:ext cx="13481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D7C19C86-E9D8-47FF-906F-92CA91D68778}"/>
                </a:ext>
              </a:extLst>
            </p:cNvPr>
            <p:cNvCxnSpPr>
              <a:cxnSpLocks/>
            </p:cNvCxnSpPr>
            <p:nvPr/>
          </p:nvCxnSpPr>
          <p:spPr>
            <a:xfrm>
              <a:off x="6210300" y="3845536"/>
              <a:ext cx="0" cy="21298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DB58188-8DB6-4A0E-99F4-F9BB91BD4EDE}"/>
                </a:ext>
              </a:extLst>
            </p:cNvPr>
            <p:cNvCxnSpPr>
              <a:cxnSpLocks/>
            </p:cNvCxnSpPr>
            <p:nvPr/>
          </p:nvCxnSpPr>
          <p:spPr>
            <a:xfrm>
              <a:off x="6075484" y="4029686"/>
              <a:ext cx="0" cy="19456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802B4684-0D12-46D8-896F-D60B8A8556FD}"/>
              </a:ext>
            </a:extLst>
          </p:cNvPr>
          <p:cNvGrpSpPr/>
          <p:nvPr/>
        </p:nvGrpSpPr>
        <p:grpSpPr>
          <a:xfrm>
            <a:off x="9374994" y="4201136"/>
            <a:ext cx="978017" cy="1730811"/>
            <a:chOff x="9058519" y="4201136"/>
            <a:chExt cx="992065" cy="1774214"/>
          </a:xfrm>
        </p:grpSpPr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203B96F-4843-4B1B-ABDC-309DB2173A77}"/>
                </a:ext>
              </a:extLst>
            </p:cNvPr>
            <p:cNvCxnSpPr>
              <a:cxnSpLocks/>
            </p:cNvCxnSpPr>
            <p:nvPr/>
          </p:nvCxnSpPr>
          <p:spPr>
            <a:xfrm>
              <a:off x="9058519" y="4201136"/>
              <a:ext cx="99206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9235CF10-3CAE-46FE-BF19-E44765A9D9B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0584" y="4201136"/>
              <a:ext cx="0" cy="17742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A299E62A-6234-4A69-8CA8-2D5BF3681F7B}"/>
              </a:ext>
            </a:extLst>
          </p:cNvPr>
          <p:cNvGrpSpPr/>
          <p:nvPr/>
        </p:nvGrpSpPr>
        <p:grpSpPr>
          <a:xfrm>
            <a:off x="10706903" y="4201136"/>
            <a:ext cx="862134" cy="1730811"/>
            <a:chOff x="10433050" y="4201136"/>
            <a:chExt cx="862134" cy="1774214"/>
          </a:xfrm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B8BC5F86-11A1-4BDC-B43A-5B8CC6C9E181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50" y="4201136"/>
              <a:ext cx="86213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75EA2169-A50C-4376-9D3B-2BBD5554D18A}"/>
                </a:ext>
              </a:extLst>
            </p:cNvPr>
            <p:cNvCxnSpPr>
              <a:cxnSpLocks/>
            </p:cNvCxnSpPr>
            <p:nvPr/>
          </p:nvCxnSpPr>
          <p:spPr>
            <a:xfrm>
              <a:off x="11295184" y="4201136"/>
              <a:ext cx="0" cy="17742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4C494CCE-B542-4C7D-8257-157F291DC964}"/>
              </a:ext>
            </a:extLst>
          </p:cNvPr>
          <p:cNvGrpSpPr/>
          <p:nvPr/>
        </p:nvGrpSpPr>
        <p:grpSpPr>
          <a:xfrm>
            <a:off x="9356184" y="1393644"/>
            <a:ext cx="833315" cy="4536464"/>
            <a:chOff x="9058519" y="1438886"/>
            <a:chExt cx="833315" cy="4536464"/>
          </a:xfrm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1BC187DF-3C41-4F69-8993-3B93697C30BF}"/>
                </a:ext>
              </a:extLst>
            </p:cNvPr>
            <p:cNvCxnSpPr>
              <a:cxnSpLocks/>
            </p:cNvCxnSpPr>
            <p:nvPr/>
          </p:nvCxnSpPr>
          <p:spPr>
            <a:xfrm>
              <a:off x="9058519" y="1438886"/>
              <a:ext cx="83331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AAEC488-5751-42BF-8F9C-0FA493A8DE9E}"/>
                </a:ext>
              </a:extLst>
            </p:cNvPr>
            <p:cNvCxnSpPr>
              <a:cxnSpLocks/>
            </p:cNvCxnSpPr>
            <p:nvPr/>
          </p:nvCxnSpPr>
          <p:spPr>
            <a:xfrm>
              <a:off x="9891834" y="1438886"/>
              <a:ext cx="0" cy="851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910B8921-7E14-4205-9BF4-E33A8BBB1180}"/>
                </a:ext>
              </a:extLst>
            </p:cNvPr>
            <p:cNvCxnSpPr>
              <a:cxnSpLocks/>
            </p:cNvCxnSpPr>
            <p:nvPr/>
          </p:nvCxnSpPr>
          <p:spPr>
            <a:xfrm>
              <a:off x="9890368" y="5416550"/>
              <a:ext cx="0" cy="558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2C483517-C90D-4974-8F7C-FF762FCBDB40}"/>
              </a:ext>
            </a:extLst>
          </p:cNvPr>
          <p:cNvGrpSpPr/>
          <p:nvPr/>
        </p:nvGrpSpPr>
        <p:grpSpPr>
          <a:xfrm>
            <a:off x="10706903" y="1393643"/>
            <a:ext cx="431067" cy="4536464"/>
            <a:chOff x="10433050" y="1438886"/>
            <a:chExt cx="431067" cy="4536464"/>
          </a:xfrm>
        </p:grpSpPr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CED7F282-BE60-44A7-AAD1-F8E704C121C6}"/>
                </a:ext>
              </a:extLst>
            </p:cNvPr>
            <p:cNvCxnSpPr>
              <a:cxnSpLocks/>
            </p:cNvCxnSpPr>
            <p:nvPr/>
          </p:nvCxnSpPr>
          <p:spPr>
            <a:xfrm>
              <a:off x="10864117" y="5416550"/>
              <a:ext cx="0" cy="558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F6C6B46F-BA96-404D-9163-73A505AA839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50" y="1438886"/>
              <a:ext cx="41665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A43AFA25-6DFC-4C0A-AAA6-F431361CE18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9707" y="1438886"/>
              <a:ext cx="0" cy="851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899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14C7C1C8-6104-49EB-9B42-DE495A410B82}"/>
              </a:ext>
            </a:extLst>
          </p:cNvPr>
          <p:cNvCxnSpPr>
            <a:cxnSpLocks/>
          </p:cNvCxnSpPr>
          <p:nvPr/>
        </p:nvCxnSpPr>
        <p:spPr>
          <a:xfrm>
            <a:off x="7131477" y="3506056"/>
            <a:ext cx="0" cy="24280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BA084A6B-09FC-4116-90B7-89199ED183D6}"/>
              </a:ext>
            </a:extLst>
          </p:cNvPr>
          <p:cNvCxnSpPr>
            <a:cxnSpLocks/>
          </p:cNvCxnSpPr>
          <p:nvPr/>
        </p:nvCxnSpPr>
        <p:spPr>
          <a:xfrm>
            <a:off x="6979077" y="2981325"/>
            <a:ext cx="0" cy="2952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432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7D9728C-8E95-451B-817D-7FE4B7365F7C}"/>
              </a:ext>
            </a:extLst>
          </p:cNvPr>
          <p:cNvGrpSpPr/>
          <p:nvPr/>
        </p:nvGrpSpPr>
        <p:grpSpPr>
          <a:xfrm>
            <a:off x="6813245" y="2914650"/>
            <a:ext cx="2828925" cy="2609850"/>
            <a:chOff x="6453445" y="2897505"/>
            <a:chExt cx="2878125" cy="2674620"/>
          </a:xfrm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4C7C1C8-6104-49EB-9B42-DE495A410B82}"/>
                </a:ext>
              </a:extLst>
            </p:cNvPr>
            <p:cNvCxnSpPr>
              <a:cxnSpLocks/>
            </p:cNvCxnSpPr>
            <p:nvPr/>
          </p:nvCxnSpPr>
          <p:spPr>
            <a:xfrm>
              <a:off x="9331569" y="3215910"/>
              <a:ext cx="0" cy="235621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BA084A6B-09FC-4116-90B7-89199ED183D6}"/>
                </a:ext>
              </a:extLst>
            </p:cNvPr>
            <p:cNvCxnSpPr>
              <a:cxnSpLocks/>
            </p:cNvCxnSpPr>
            <p:nvPr/>
          </p:nvCxnSpPr>
          <p:spPr>
            <a:xfrm>
              <a:off x="6460587" y="2897505"/>
              <a:ext cx="0" cy="26746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535ED343-E2EF-473B-98E3-FFE6E9CC7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0588" y="5572125"/>
              <a:ext cx="287098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9CE14833-4721-43F8-BAE6-AF3821F99C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0180" y="3215910"/>
              <a:ext cx="27139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ECFD3330-DDAE-43A4-A613-ABD96D8E6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0587" y="3434032"/>
              <a:ext cx="23310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0CB4298-A0F0-4DE6-9684-DF8594C39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3445" y="2904648"/>
              <a:ext cx="8784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88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2CDFC59-4A92-4787-861A-8C1C8411AC15}"/>
              </a:ext>
            </a:extLst>
          </p:cNvPr>
          <p:cNvGrpSpPr/>
          <p:nvPr/>
        </p:nvGrpSpPr>
        <p:grpSpPr>
          <a:xfrm>
            <a:off x="6730782" y="2821305"/>
            <a:ext cx="4689475" cy="2773045"/>
            <a:chOff x="6370103" y="2821305"/>
            <a:chExt cx="4786847" cy="2819876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B7D9728C-8E95-451B-817D-7FE4B7365F7C}"/>
                </a:ext>
              </a:extLst>
            </p:cNvPr>
            <p:cNvGrpSpPr/>
            <p:nvPr/>
          </p:nvGrpSpPr>
          <p:grpSpPr>
            <a:xfrm>
              <a:off x="6370103" y="2821305"/>
              <a:ext cx="4786847" cy="2819876"/>
              <a:chOff x="6453446" y="2897505"/>
              <a:chExt cx="4786847" cy="2819876"/>
            </a:xfrm>
          </p:grpSpPr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14C7C1C8-6104-49EB-9B42-DE495A410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40293" y="3337353"/>
                <a:ext cx="0" cy="238002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BA084A6B-09FC-4116-90B7-89199ED183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0587" y="2897505"/>
                <a:ext cx="0" cy="281987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Прямая соединительная линия 6">
                <a:extLst>
                  <a:ext uri="{FF2B5EF4-FFF2-40B4-BE49-F238E27FC236}">
                    <a16:creationId xmlns:a16="http://schemas.microsoft.com/office/drawing/2014/main" id="{535ED343-E2EF-473B-98E3-FFE6E9CC7C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0589" y="5711031"/>
                <a:ext cx="477970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9CE14833-4721-43F8-BAE6-AF3821F99C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29949" y="3337353"/>
                <a:ext cx="21034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:a16="http://schemas.microsoft.com/office/drawing/2014/main" id="{ECFD3330-DDAE-43A4-A613-ABD96D8E65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0588" y="3434032"/>
                <a:ext cx="30930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F0CB4298-A0F0-4DE6-9684-DF8594C39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53446" y="2904648"/>
                <a:ext cx="156903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300E5BB0-0634-48E6-96F9-9231030212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34663" y="3356672"/>
              <a:ext cx="13176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3A16F28-8787-4EC4-BA93-3B2057FE0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48926" y="3918647"/>
              <a:ext cx="18573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E879B475-2A2D-41F4-A2D9-07C6125E3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634663" y="3350323"/>
              <a:ext cx="0" cy="5683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5E4B0FF-8FA2-4136-9949-9D787604C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6426" y="3261153"/>
              <a:ext cx="180180" cy="955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651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D4174-BCFB-4D96-8E29-CAB5BC763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27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D827E6-2DE6-482A-8202-9283D7C4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3" y="2305345"/>
            <a:ext cx="7613442" cy="296649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D2D7E64-582E-4E44-8B73-B74EA308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85821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B44BF0-4691-42DA-9F87-3E6A39C6C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3" y="2305345"/>
            <a:ext cx="8217888" cy="2966499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F5D4A70-47C5-4667-9890-C5DF69C1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773994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D4174-BCFB-4D96-8E29-CAB5BC763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7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архитектуры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5CCA71-F01B-4004-9C9F-241627EE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ED14FF6-F10E-4AB1-B7D9-3C9A2523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6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5DFAB-C906-4A32-9C4A-A6A6D48EE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0A62E83-4CCA-4337-9C79-ADC4FC025626}"/>
              </a:ext>
            </a:extLst>
          </p:cNvPr>
          <p:cNvGrpSpPr/>
          <p:nvPr/>
        </p:nvGrpSpPr>
        <p:grpSpPr>
          <a:xfrm>
            <a:off x="4315460" y="3850622"/>
            <a:ext cx="622788" cy="2078692"/>
            <a:chOff x="3898900" y="3854450"/>
            <a:chExt cx="622788" cy="2120839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0DF412B-99A0-4199-B8FA-46D3585A9AAF}"/>
                </a:ext>
              </a:extLst>
            </p:cNvPr>
            <p:cNvCxnSpPr>
              <a:cxnSpLocks/>
            </p:cNvCxnSpPr>
            <p:nvPr/>
          </p:nvCxnSpPr>
          <p:spPr>
            <a:xfrm>
              <a:off x="4521688" y="3854450"/>
              <a:ext cx="0" cy="21208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E8D8A86-E875-45AC-B653-CDA323CCD68E}"/>
                </a:ext>
              </a:extLst>
            </p:cNvPr>
            <p:cNvCxnSpPr>
              <a:cxnSpLocks/>
            </p:cNvCxnSpPr>
            <p:nvPr/>
          </p:nvCxnSpPr>
          <p:spPr>
            <a:xfrm>
              <a:off x="4394688" y="4032250"/>
              <a:ext cx="0" cy="19430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481C5366-F1B0-411E-B1E1-4C245CAAB5F7}"/>
                </a:ext>
              </a:extLst>
            </p:cNvPr>
            <p:cNvCxnSpPr>
              <a:cxnSpLocks/>
            </p:cNvCxnSpPr>
            <p:nvPr/>
          </p:nvCxnSpPr>
          <p:spPr>
            <a:xfrm>
              <a:off x="3898900" y="4029215"/>
              <a:ext cx="4957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142651D8-4C70-4415-B62A-C7F8DEB99B50}"/>
                </a:ext>
              </a:extLst>
            </p:cNvPr>
            <p:cNvCxnSpPr>
              <a:cxnSpLocks/>
            </p:cNvCxnSpPr>
            <p:nvPr/>
          </p:nvCxnSpPr>
          <p:spPr>
            <a:xfrm>
              <a:off x="3898900" y="3854450"/>
              <a:ext cx="6227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8CBDD7F-2C44-44CF-BC83-D289007FF7CF}"/>
              </a:ext>
            </a:extLst>
          </p:cNvPr>
          <p:cNvCxnSpPr>
            <a:cxnSpLocks/>
          </p:cNvCxnSpPr>
          <p:nvPr/>
        </p:nvCxnSpPr>
        <p:spPr>
          <a:xfrm>
            <a:off x="8990043" y="4195763"/>
            <a:ext cx="0" cy="17335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6C1CB07A-2C0B-4BE3-9097-BF78D2004B31}"/>
              </a:ext>
            </a:extLst>
          </p:cNvPr>
          <p:cNvGrpSpPr/>
          <p:nvPr/>
        </p:nvGrpSpPr>
        <p:grpSpPr>
          <a:xfrm>
            <a:off x="6317295" y="1643064"/>
            <a:ext cx="2373558" cy="4286250"/>
            <a:chOff x="5937250" y="1593850"/>
            <a:chExt cx="2432050" cy="4381439"/>
          </a:xfrm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68122D60-67C6-4608-B25D-FEA21EE84987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50" y="1593850"/>
              <a:ext cx="24320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FD56E75-8E99-4BCE-829A-A54C2760E327}"/>
                </a:ext>
              </a:extLst>
            </p:cNvPr>
            <p:cNvCxnSpPr>
              <a:cxnSpLocks/>
            </p:cNvCxnSpPr>
            <p:nvPr/>
          </p:nvCxnSpPr>
          <p:spPr>
            <a:xfrm>
              <a:off x="8369300" y="1593850"/>
              <a:ext cx="0" cy="777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FE8FFECD-FE87-46DE-B430-646CE4E634CB}"/>
                </a:ext>
              </a:extLst>
            </p:cNvPr>
            <p:cNvCxnSpPr>
              <a:cxnSpLocks/>
            </p:cNvCxnSpPr>
            <p:nvPr/>
          </p:nvCxnSpPr>
          <p:spPr>
            <a:xfrm>
              <a:off x="8369300" y="5424488"/>
              <a:ext cx="0" cy="5508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638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5DFAB-C906-4A32-9C4A-A6A6D48EE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0DF412B-99A0-4199-B8FA-46D3585A9AAF}"/>
              </a:ext>
            </a:extLst>
          </p:cNvPr>
          <p:cNvCxnSpPr>
            <a:cxnSpLocks/>
          </p:cNvCxnSpPr>
          <p:nvPr/>
        </p:nvCxnSpPr>
        <p:spPr>
          <a:xfrm>
            <a:off x="3825521" y="5539801"/>
            <a:ext cx="0" cy="3974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E8D8A86-E875-45AC-B653-CDA323CCD68E}"/>
              </a:ext>
            </a:extLst>
          </p:cNvPr>
          <p:cNvCxnSpPr>
            <a:cxnSpLocks/>
          </p:cNvCxnSpPr>
          <p:nvPr/>
        </p:nvCxnSpPr>
        <p:spPr>
          <a:xfrm>
            <a:off x="2102668" y="3121691"/>
            <a:ext cx="0" cy="28155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8CBDD7F-2C44-44CF-BC83-D289007FF7CF}"/>
              </a:ext>
            </a:extLst>
          </p:cNvPr>
          <p:cNvCxnSpPr>
            <a:cxnSpLocks/>
          </p:cNvCxnSpPr>
          <p:nvPr/>
        </p:nvCxnSpPr>
        <p:spPr>
          <a:xfrm>
            <a:off x="6218250" y="5471221"/>
            <a:ext cx="0" cy="4660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5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9E36F9-A6F0-4484-AF3F-77F86C3C9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80527"/>
            <a:ext cx="12191998" cy="5896945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41193AA-FE95-48B6-8A57-783077B0069D}"/>
              </a:ext>
            </a:extLst>
          </p:cNvPr>
          <p:cNvCxnSpPr>
            <a:cxnSpLocks/>
          </p:cNvCxnSpPr>
          <p:nvPr/>
        </p:nvCxnSpPr>
        <p:spPr>
          <a:xfrm>
            <a:off x="2318255" y="4528460"/>
            <a:ext cx="55033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1BE3A393-4E48-4CC4-B0EB-9A0ECA61AB14}"/>
              </a:ext>
            </a:extLst>
          </p:cNvPr>
          <p:cNvGrpSpPr/>
          <p:nvPr/>
        </p:nvGrpSpPr>
        <p:grpSpPr>
          <a:xfrm>
            <a:off x="6347460" y="4979799"/>
            <a:ext cx="1474175" cy="239901"/>
            <a:chOff x="5943600" y="4979798"/>
            <a:chExt cx="1626575" cy="269211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FA675B6-E0F4-49DF-89D8-25ECBB4B319C}"/>
                </a:ext>
              </a:extLst>
            </p:cNvPr>
            <p:cNvCxnSpPr>
              <a:cxnSpLocks/>
            </p:cNvCxnSpPr>
            <p:nvPr/>
          </p:nvCxnSpPr>
          <p:spPr>
            <a:xfrm>
              <a:off x="7007469" y="4979798"/>
              <a:ext cx="56270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EECB8B36-AA7F-4FCB-A09B-B8652EDC48A9}"/>
                </a:ext>
              </a:extLst>
            </p:cNvPr>
            <p:cNvCxnSpPr>
              <a:cxnSpLocks/>
            </p:cNvCxnSpPr>
            <p:nvPr/>
          </p:nvCxnSpPr>
          <p:spPr>
            <a:xfrm>
              <a:off x="7007469" y="4979798"/>
              <a:ext cx="0" cy="2692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2327E255-20A9-49BA-A6EC-AA42AB433551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5249009"/>
              <a:ext cx="10638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D2AD8488-F40C-424C-B69E-D5B46DEBDEE0}"/>
              </a:ext>
            </a:extLst>
          </p:cNvPr>
          <p:cNvGrpSpPr/>
          <p:nvPr/>
        </p:nvGrpSpPr>
        <p:grpSpPr>
          <a:xfrm>
            <a:off x="7809729" y="4395944"/>
            <a:ext cx="602275" cy="722892"/>
            <a:chOff x="7558269" y="4395944"/>
            <a:chExt cx="602275" cy="722892"/>
          </a:xfrm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54C80F3-BB7B-4218-917F-1800AC6CB9F8}"/>
                </a:ext>
              </a:extLst>
            </p:cNvPr>
            <p:cNvCxnSpPr>
              <a:cxnSpLocks/>
            </p:cNvCxnSpPr>
            <p:nvPr/>
          </p:nvCxnSpPr>
          <p:spPr>
            <a:xfrm>
              <a:off x="7570175" y="4396630"/>
              <a:ext cx="0" cy="3158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67C3F1F9-9AE1-47D2-8905-8734F78D65CE}"/>
                </a:ext>
              </a:extLst>
            </p:cNvPr>
            <p:cNvCxnSpPr>
              <a:cxnSpLocks/>
            </p:cNvCxnSpPr>
            <p:nvPr/>
          </p:nvCxnSpPr>
          <p:spPr>
            <a:xfrm>
              <a:off x="7570175" y="4798539"/>
              <a:ext cx="0" cy="3158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C58CE0D2-6483-4896-BAB3-30296A25F992}"/>
                </a:ext>
              </a:extLst>
            </p:cNvPr>
            <p:cNvCxnSpPr>
              <a:cxnSpLocks/>
            </p:cNvCxnSpPr>
            <p:nvPr/>
          </p:nvCxnSpPr>
          <p:spPr>
            <a:xfrm>
              <a:off x="7936888" y="4480340"/>
              <a:ext cx="0" cy="5464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CBB92FBF-074D-4BC8-9632-4C34440C9DFE}"/>
                </a:ext>
              </a:extLst>
            </p:cNvPr>
            <p:cNvCxnSpPr>
              <a:cxnSpLocks/>
            </p:cNvCxnSpPr>
            <p:nvPr/>
          </p:nvCxnSpPr>
          <p:spPr>
            <a:xfrm>
              <a:off x="7558269" y="4395944"/>
              <a:ext cx="378619" cy="966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A72F7231-6815-4E87-AB5D-772E32C199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269" y="5023060"/>
              <a:ext cx="374956" cy="9577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B933C5C-3C7D-4610-9D89-BADE2814DC55}"/>
                </a:ext>
              </a:extLst>
            </p:cNvPr>
            <p:cNvCxnSpPr>
              <a:cxnSpLocks/>
            </p:cNvCxnSpPr>
            <p:nvPr/>
          </p:nvCxnSpPr>
          <p:spPr>
            <a:xfrm>
              <a:off x="7558269" y="4707412"/>
              <a:ext cx="187478" cy="478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93F6128A-5E5F-41E4-B56F-514E5BEB45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269" y="4760402"/>
              <a:ext cx="186664" cy="476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7AF8EF43-8E32-4C73-A72D-525B08243D85}"/>
                </a:ext>
              </a:extLst>
            </p:cNvPr>
            <p:cNvCxnSpPr>
              <a:cxnSpLocks/>
            </p:cNvCxnSpPr>
            <p:nvPr/>
          </p:nvCxnSpPr>
          <p:spPr>
            <a:xfrm>
              <a:off x="7933225" y="4760402"/>
              <a:ext cx="22731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51BD25-5AEA-4898-A80C-79F925379187}"/>
                </a:ext>
              </a:extLst>
            </p:cNvPr>
            <p:cNvSpPr txBox="1"/>
            <p:nvPr/>
          </p:nvSpPr>
          <p:spPr>
            <a:xfrm>
              <a:off x="7683562" y="4581944"/>
              <a:ext cx="4769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  <a:endParaRPr lang="ru-RU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8D3C58E4-3EB1-4BA0-AE9D-174BEDB17C14}"/>
              </a:ext>
            </a:extLst>
          </p:cNvPr>
          <p:cNvGrpSpPr/>
          <p:nvPr/>
        </p:nvGrpSpPr>
        <p:grpSpPr>
          <a:xfrm>
            <a:off x="1360015" y="351692"/>
            <a:ext cx="7051989" cy="4397859"/>
            <a:chOff x="659423" y="351692"/>
            <a:chExt cx="7501121" cy="4397859"/>
          </a:xfrm>
        </p:grpSpPr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CAB671AB-D646-4C5C-A14A-3382655AB3A8}"/>
                </a:ext>
              </a:extLst>
            </p:cNvPr>
            <p:cNvCxnSpPr>
              <a:cxnSpLocks/>
            </p:cNvCxnSpPr>
            <p:nvPr/>
          </p:nvCxnSpPr>
          <p:spPr>
            <a:xfrm>
              <a:off x="8160544" y="351692"/>
              <a:ext cx="0" cy="439785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A8BFA7D1-9E88-47E8-A22B-4E85D0EEF28E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351692"/>
              <a:ext cx="750112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BAD1791D-D7D4-413B-8934-39358571FA7D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351692"/>
              <a:ext cx="0" cy="25146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3810D288-9575-4BC2-89BD-4630679AF5D0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2866292"/>
              <a:ext cx="6728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478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63A1249F-A44B-4C25-B808-C6A23E65F6F6}"/>
              </a:ext>
            </a:extLst>
          </p:cNvPr>
          <p:cNvGrpSpPr/>
          <p:nvPr/>
        </p:nvGrpSpPr>
        <p:grpSpPr>
          <a:xfrm>
            <a:off x="555464" y="1686780"/>
            <a:ext cx="3511497" cy="3237042"/>
            <a:chOff x="555464" y="1152525"/>
            <a:chExt cx="3511497" cy="3237042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112D612-8F2B-41A8-89AD-7ECA9E7E5E5A}"/>
                </a:ext>
              </a:extLst>
            </p:cNvPr>
            <p:cNvSpPr/>
            <p:nvPr/>
          </p:nvSpPr>
          <p:spPr>
            <a:xfrm>
              <a:off x="1060184" y="3085364"/>
              <a:ext cx="224790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s1, s1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t2, t4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t1, t3</a:t>
              </a:r>
            </a:p>
          </p:txBody>
        </p:sp>
        <p:sp>
          <p:nvSpPr>
            <p:cNvPr id="14" name="Заголовок 1">
              <a:extLst>
                <a:ext uri="{FF2B5EF4-FFF2-40B4-BE49-F238E27FC236}">
                  <a16:creationId xmlns:a16="http://schemas.microsoft.com/office/drawing/2014/main" id="{2E52B9F2-2F94-4CB6-97AE-4918C0927BD2}"/>
                </a:ext>
              </a:extLst>
            </p:cNvPr>
            <p:cNvSpPr txBox="1">
              <a:spLocks/>
            </p:cNvSpPr>
            <p:nvPr/>
          </p:nvSpPr>
          <p:spPr>
            <a:xfrm>
              <a:off x="555464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Структурные</a:t>
              </a:r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9340DE42-198B-43A6-9B13-00ACA6AB7709}"/>
                </a:ext>
              </a:extLst>
            </p:cNvPr>
            <p:cNvCxnSpPr>
              <a:cxnSpLocks/>
            </p:cNvCxnSpPr>
            <p:nvPr/>
          </p:nvCxnSpPr>
          <p:spPr>
            <a:xfrm>
              <a:off x="981075" y="2857500"/>
              <a:ext cx="205740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7E7843A1-DFCB-4AB9-B60E-278E99310463}"/>
                </a:ext>
              </a:extLst>
            </p:cNvPr>
            <p:cNvSpPr/>
            <p:nvPr/>
          </p:nvSpPr>
          <p:spPr>
            <a:xfrm>
              <a:off x="2228849" y="1152525"/>
              <a:ext cx="1838112" cy="817267"/>
            </a:xfrm>
            <a:custGeom>
              <a:avLst/>
              <a:gdLst>
                <a:gd name="connsiteX0" fmla="*/ 1800274 w 1800274"/>
                <a:gd name="connsiteY0" fmla="*/ 0 h 952500"/>
                <a:gd name="connsiteX1" fmla="*/ 638224 w 1800274"/>
                <a:gd name="connsiteY1" fmla="*/ 390525 h 952500"/>
                <a:gd name="connsiteX2" fmla="*/ 49 w 1800274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0274" h="952500">
                  <a:moveTo>
                    <a:pt x="1800274" y="0"/>
                  </a:moveTo>
                  <a:cubicBezTo>
                    <a:pt x="1369268" y="115887"/>
                    <a:pt x="938262" y="231775"/>
                    <a:pt x="638224" y="390525"/>
                  </a:cubicBezTo>
                  <a:cubicBezTo>
                    <a:pt x="338186" y="549275"/>
                    <a:pt x="-4713" y="889000"/>
                    <a:pt x="49" y="952500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6FCB851C-200B-4194-B411-64C6C67E9499}"/>
              </a:ext>
            </a:extLst>
          </p:cNvPr>
          <p:cNvGrpSpPr/>
          <p:nvPr/>
        </p:nvGrpSpPr>
        <p:grpSpPr>
          <a:xfrm>
            <a:off x="4066961" y="1686780"/>
            <a:ext cx="2883061" cy="3202571"/>
            <a:chOff x="4066961" y="1152525"/>
            <a:chExt cx="2883061" cy="3202571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6FB8C932-2AC5-4F3C-BC60-1F6B3341A78E}"/>
                </a:ext>
              </a:extLst>
            </p:cNvPr>
            <p:cNvSpPr/>
            <p:nvPr/>
          </p:nvSpPr>
          <p:spPr>
            <a:xfrm>
              <a:off x="4302072" y="3050893"/>
              <a:ext cx="264795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add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t1, t2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sub s4,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s1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or  s5,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t2</a:t>
              </a:r>
            </a:p>
          </p:txBody>
        </p:sp>
        <p:sp>
          <p:nvSpPr>
            <p:cNvPr id="15" name="Заголовок 1">
              <a:extLst>
                <a:ext uri="{FF2B5EF4-FFF2-40B4-BE49-F238E27FC236}">
                  <a16:creationId xmlns:a16="http://schemas.microsoft.com/office/drawing/2014/main" id="{206E6334-5C69-4CA7-85F8-B2ED28EAF092}"/>
                </a:ext>
              </a:extLst>
            </p:cNvPr>
            <p:cNvSpPr txBox="1">
              <a:spLocks/>
            </p:cNvSpPr>
            <p:nvPr/>
          </p:nvSpPr>
          <p:spPr>
            <a:xfrm>
              <a:off x="4066961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данным</a:t>
              </a:r>
            </a:p>
          </p:txBody>
        </p: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87B2A032-F055-4043-91A3-BFA9A1A2D9DE}"/>
                </a:ext>
              </a:extLst>
            </p:cNvPr>
            <p:cNvCxnSpPr>
              <a:cxnSpLocks/>
            </p:cNvCxnSpPr>
            <p:nvPr/>
          </p:nvCxnSpPr>
          <p:spPr>
            <a:xfrm>
              <a:off x="4302072" y="2857500"/>
              <a:ext cx="2555928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39FCFA83-01F9-432F-BF0C-5AD3DA0360C0}"/>
                </a:ext>
              </a:extLst>
            </p:cNvPr>
            <p:cNvSpPr/>
            <p:nvPr/>
          </p:nvSpPr>
          <p:spPr>
            <a:xfrm>
              <a:off x="5419725" y="1152525"/>
              <a:ext cx="94074" cy="817267"/>
            </a:xfrm>
            <a:custGeom>
              <a:avLst/>
              <a:gdLst>
                <a:gd name="connsiteX0" fmla="*/ 419100 w 419100"/>
                <a:gd name="connsiteY0" fmla="*/ 0 h 962025"/>
                <a:gd name="connsiteX1" fmla="*/ 114300 w 419100"/>
                <a:gd name="connsiteY1" fmla="*/ 533400 h 962025"/>
                <a:gd name="connsiteX2" fmla="*/ 0 w 419100"/>
                <a:gd name="connsiteY2" fmla="*/ 962025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100" h="962025">
                  <a:moveTo>
                    <a:pt x="419100" y="0"/>
                  </a:moveTo>
                  <a:cubicBezTo>
                    <a:pt x="301625" y="186531"/>
                    <a:pt x="184150" y="373063"/>
                    <a:pt x="114300" y="533400"/>
                  </a:cubicBezTo>
                  <a:cubicBezTo>
                    <a:pt x="44450" y="693737"/>
                    <a:pt x="22225" y="827881"/>
                    <a:pt x="0" y="96202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68E03C3-C425-494F-8148-ACC0C3F8298D}"/>
              </a:ext>
            </a:extLst>
          </p:cNvPr>
          <p:cNvGrpSpPr/>
          <p:nvPr/>
        </p:nvGrpSpPr>
        <p:grpSpPr>
          <a:xfrm>
            <a:off x="6678202" y="1686780"/>
            <a:ext cx="4966968" cy="5021750"/>
            <a:chOff x="6678202" y="1152525"/>
            <a:chExt cx="4966968" cy="5021750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BB045AED-08F1-43FC-BD78-4539BA4C4515}"/>
                </a:ext>
              </a:extLst>
            </p:cNvPr>
            <p:cNvGrpSpPr/>
            <p:nvPr/>
          </p:nvGrpSpPr>
          <p:grpSpPr>
            <a:xfrm>
              <a:off x="7944010" y="3085364"/>
              <a:ext cx="3701160" cy="3088911"/>
              <a:chOff x="7716597" y="4911894"/>
              <a:chExt cx="3701160" cy="3088911"/>
            </a:xfrm>
          </p:grpSpPr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382B2670-3866-4408-A7BB-FC0FC94D6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16597" y="4911894"/>
                <a:ext cx="3701160" cy="633237"/>
              </a:xfrm>
              <a:prstGeom prst="rect">
                <a:avLst/>
              </a:prstGeom>
            </p:spPr>
          </p:pic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C4B7F7F-8845-4A2A-AC81-633FF753387D}"/>
                  </a:ext>
                </a:extLst>
              </p:cNvPr>
              <p:cNvSpPr/>
              <p:nvPr/>
            </p:nvSpPr>
            <p:spPr>
              <a:xfrm rot="16200000">
                <a:off x="8066679" y="6012349"/>
                <a:ext cx="12955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if(a &lt; b)</a:t>
                </a:r>
                <a:endParaRPr lang="ru-RU" sz="1600" dirty="0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A3E7795-F7C0-464E-8D5B-294D3B03159C}"/>
                  </a:ext>
                </a:extLst>
              </p:cNvPr>
              <p:cNvSpPr/>
              <p:nvPr/>
            </p:nvSpPr>
            <p:spPr>
              <a:xfrm rot="16200000">
                <a:off x="6701164" y="6575116"/>
                <a:ext cx="251282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 dirty="0">
                    <a:highlight>
                      <a:srgbClr val="FF00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pc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== {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or 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else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}?</a:t>
                </a:r>
                <a:endParaRPr lang="ru-RU" sz="1600" dirty="0"/>
              </a:p>
            </p:txBody>
          </p:sp>
        </p:grpSp>
        <p:sp>
          <p:nvSpPr>
            <p:cNvPr id="16" name="Заголовок 1">
              <a:extLst>
                <a:ext uri="{FF2B5EF4-FFF2-40B4-BE49-F238E27FC236}">
                  <a16:creationId xmlns:a16="http://schemas.microsoft.com/office/drawing/2014/main" id="{C0645974-74F3-4553-81FA-48EA27A55F57}"/>
                </a:ext>
              </a:extLst>
            </p:cNvPr>
            <p:cNvSpPr txBox="1">
              <a:spLocks/>
            </p:cNvSpPr>
            <p:nvPr/>
          </p:nvSpPr>
          <p:spPr>
            <a:xfrm>
              <a:off x="8353059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управлению</a:t>
              </a:r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CA27BF45-AF1D-4F52-8B1E-7573AC6004D6}"/>
                </a:ext>
              </a:extLst>
            </p:cNvPr>
            <p:cNvCxnSpPr>
              <a:cxnSpLocks/>
            </p:cNvCxnSpPr>
            <p:nvPr/>
          </p:nvCxnSpPr>
          <p:spPr>
            <a:xfrm>
              <a:off x="7944010" y="2847975"/>
              <a:ext cx="370116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EC530ADC-4584-4827-BB42-69B289AFE196}"/>
                </a:ext>
              </a:extLst>
            </p:cNvPr>
            <p:cNvSpPr/>
            <p:nvPr/>
          </p:nvSpPr>
          <p:spPr>
            <a:xfrm>
              <a:off x="6678202" y="1152525"/>
              <a:ext cx="2167847" cy="817267"/>
            </a:xfrm>
            <a:custGeom>
              <a:avLst/>
              <a:gdLst>
                <a:gd name="connsiteX0" fmla="*/ 0 w 1762125"/>
                <a:gd name="connsiteY0" fmla="*/ 0 h 904875"/>
                <a:gd name="connsiteX1" fmla="*/ 1228725 w 1762125"/>
                <a:gd name="connsiteY1" fmla="*/ 428625 h 904875"/>
                <a:gd name="connsiteX2" fmla="*/ 1762125 w 1762125"/>
                <a:gd name="connsiteY2" fmla="*/ 904875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904875">
                  <a:moveTo>
                    <a:pt x="0" y="0"/>
                  </a:moveTo>
                  <a:cubicBezTo>
                    <a:pt x="467519" y="138906"/>
                    <a:pt x="935038" y="277813"/>
                    <a:pt x="1228725" y="428625"/>
                  </a:cubicBezTo>
                  <a:cubicBezTo>
                    <a:pt x="1522412" y="579437"/>
                    <a:pt x="1668462" y="774700"/>
                    <a:pt x="1762125" y="90487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61BB606-2B37-46BB-830B-AB5DCC7CB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Конфликты конвейера</a:t>
            </a:r>
          </a:p>
        </p:txBody>
      </p:sp>
    </p:spTree>
    <p:extLst>
      <p:ext uri="{BB962C8B-B14F-4D97-AF65-F5344CB8AC3E}">
        <p14:creationId xmlns:p14="http://schemas.microsoft.com/office/powerpoint/2010/main" val="30200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80C4D71E-4F98-4D56-B412-EBCFCC980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Производительность конвейера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4BB881E-12CD-481B-8EC7-5FA41CD93271}"/>
              </a:ext>
            </a:extLst>
          </p:cNvPr>
          <p:cNvSpPr/>
          <p:nvPr/>
        </p:nvSpPr>
        <p:spPr>
          <a:xfrm>
            <a:off x="3270006" y="4438956"/>
            <a:ext cx="5651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конв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идеальный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стр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дан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упр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EFF01F60-2EDC-49FA-BC23-AC4F1D0B5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2245213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ожидания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из-за того, что не готовы операнды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простоя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потому, что данный этап конвейера не используется в данной команде</a:t>
            </a:r>
          </a:p>
        </p:txBody>
      </p:sp>
    </p:spTree>
    <p:extLst>
      <p:ext uri="{BB962C8B-B14F-4D97-AF65-F5344CB8AC3E}">
        <p14:creationId xmlns:p14="http://schemas.microsoft.com/office/powerpoint/2010/main" val="256811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03E6838-940A-42FE-9888-18211AD9C92A}"/>
              </a:ext>
            </a:extLst>
          </p:cNvPr>
          <p:cNvGrpSpPr/>
          <p:nvPr/>
        </p:nvGrpSpPr>
        <p:grpSpPr>
          <a:xfrm>
            <a:off x="5216704" y="4226460"/>
            <a:ext cx="2242334" cy="1212081"/>
            <a:chOff x="5216704" y="4226460"/>
            <a:chExt cx="2242334" cy="1212081"/>
          </a:xfrm>
        </p:grpSpPr>
        <p:sp>
          <p:nvSpPr>
            <p:cNvPr id="2" name="Полилиния: фигура 1">
              <a:extLst>
                <a:ext uri="{FF2B5EF4-FFF2-40B4-BE49-F238E27FC236}">
                  <a16:creationId xmlns:a16="http://schemas.microsoft.com/office/drawing/2014/main" id="{73870C6D-6E80-48F4-AB85-8E8EE342B756}"/>
                </a:ext>
              </a:extLst>
            </p:cNvPr>
            <p:cNvSpPr/>
            <p:nvPr/>
          </p:nvSpPr>
          <p:spPr>
            <a:xfrm>
              <a:off x="6020656" y="4226460"/>
              <a:ext cx="1438382" cy="1027415"/>
            </a:xfrm>
            <a:custGeom>
              <a:avLst/>
              <a:gdLst>
                <a:gd name="connsiteX0" fmla="*/ 0 w 1438382"/>
                <a:gd name="connsiteY0" fmla="*/ 1027415 h 1027415"/>
                <a:gd name="connsiteX1" fmla="*/ 1109609 w 1438382"/>
                <a:gd name="connsiteY1" fmla="*/ 811658 h 1027415"/>
                <a:gd name="connsiteX2" fmla="*/ 1438382 w 1438382"/>
                <a:gd name="connsiteY2" fmla="*/ 0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8382" h="1027415">
                  <a:moveTo>
                    <a:pt x="0" y="1027415"/>
                  </a:moveTo>
                  <a:cubicBezTo>
                    <a:pt x="434939" y="1005154"/>
                    <a:pt x="869879" y="982894"/>
                    <a:pt x="1109609" y="811658"/>
                  </a:cubicBezTo>
                  <a:cubicBezTo>
                    <a:pt x="1349339" y="640422"/>
                    <a:pt x="1393860" y="320211"/>
                    <a:pt x="1438382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9D5184-38AD-426D-8611-28C26A5B5CFD}"/>
                </a:ext>
              </a:extLst>
            </p:cNvPr>
            <p:cNvSpPr txBox="1"/>
            <p:nvPr/>
          </p:nvSpPr>
          <p:spPr>
            <a:xfrm>
              <a:off x="5216704" y="5069209"/>
              <a:ext cx="8039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1.15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22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E9D84-3095-4578-A89E-A5A68840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4842"/>
            <a:ext cx="5305901" cy="5014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58E348-DE01-4381-9488-1AB8F7CA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67" y="4922374"/>
            <a:ext cx="3659029" cy="3838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CDF136-83A6-470F-9893-091D0419F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01"/>
          <a:stretch/>
        </p:blipFill>
        <p:spPr>
          <a:xfrm>
            <a:off x="889567" y="5404575"/>
            <a:ext cx="6985074" cy="4457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38D042-C806-4D8E-9927-440BD8353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002"/>
          <a:stretch/>
        </p:blipFill>
        <p:spPr>
          <a:xfrm>
            <a:off x="7884915" y="5404575"/>
            <a:ext cx="954532" cy="44577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86BF47D-3D17-4C4F-9E64-2343A809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DEA284-CBB8-4E39-AE3D-4F1384436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67" y="2460380"/>
            <a:ext cx="4977765" cy="39004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D989489-D322-4634-AF65-4ED5C7DB9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98" y="2984548"/>
            <a:ext cx="7033260" cy="297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D1479E-5C25-4E86-98D7-176900398023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B5FAB-1844-48B2-B255-15E26155D7D1}"/>
              </a:ext>
            </a:extLst>
          </p:cNvPr>
          <p:cNvSpPr txBox="1"/>
          <p:nvPr/>
        </p:nvSpPr>
        <p:spPr>
          <a:xfrm>
            <a:off x="1292583" y="3859970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7CAB8C-3F12-4815-B6ED-D0806A8B4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4689"/>
            <a:ext cx="7074756" cy="220251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875E557-EDA5-4D6E-BA6C-85413F4BA715}"/>
              </a:ext>
            </a:extLst>
          </p:cNvPr>
          <p:cNvSpPr/>
          <p:nvPr/>
        </p:nvSpPr>
        <p:spPr>
          <a:xfrm>
            <a:off x="848474" y="4785988"/>
            <a:ext cx="22682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r-FR" sz="14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550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пс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D67E38-94D1-4D2B-A6CF-D3D6C31C7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66"/>
          <a:stretch/>
        </p:blipFill>
        <p:spPr>
          <a:xfrm>
            <a:off x="879297" y="5290935"/>
            <a:ext cx="7534942" cy="367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B66CF6-E96B-4D07-ADD8-A353B821E747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63386FF-D09E-42A3-BB30-B18B36C8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1C4BCC-FF92-4200-B173-EF6E6CBA8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734"/>
          <a:stretch/>
        </p:blipFill>
        <p:spPr>
          <a:xfrm>
            <a:off x="8414239" y="5290935"/>
            <a:ext cx="769499" cy="3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9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Register-immediate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01B050-177E-4830-BA67-9F185F036C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-1" y="371704"/>
            <a:ext cx="12132203" cy="612339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7540216-8F1B-4284-98DB-5FF15082B57B}"/>
              </a:ext>
            </a:extLst>
          </p:cNvPr>
          <p:cNvSpPr/>
          <p:nvPr/>
        </p:nvSpPr>
        <p:spPr>
          <a:xfrm>
            <a:off x="-1" y="541559"/>
            <a:ext cx="12132203" cy="1594129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397D93-C292-4287-81F2-D66F8E1A8FAC}"/>
              </a:ext>
            </a:extLst>
          </p:cNvPr>
          <p:cNvSpPr/>
          <p:nvPr/>
        </p:nvSpPr>
        <p:spPr>
          <a:xfrm>
            <a:off x="0" y="2135688"/>
            <a:ext cx="12132202" cy="1446756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F876FC-2667-49E1-B7A5-D48B09B1D530}"/>
              </a:ext>
            </a:extLst>
          </p:cNvPr>
          <p:cNvSpPr/>
          <p:nvPr/>
        </p:nvSpPr>
        <p:spPr>
          <a:xfrm>
            <a:off x="0" y="3582444"/>
            <a:ext cx="12132202" cy="1290181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017EEC2-645F-409D-AEF2-B0E58CCF8C03}"/>
              </a:ext>
            </a:extLst>
          </p:cNvPr>
          <p:cNvSpPr/>
          <p:nvPr/>
        </p:nvSpPr>
        <p:spPr>
          <a:xfrm>
            <a:off x="-2" y="4872626"/>
            <a:ext cx="12132202" cy="1290181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3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5D0EB34-E102-416D-928D-372A13D6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368AAF-142B-4854-979A-23C2EF0B9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010"/>
          <a:stretch/>
        </p:blipFill>
        <p:spPr>
          <a:xfrm>
            <a:off x="0" y="1690688"/>
            <a:ext cx="1705708" cy="1849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C178F4-854D-480F-9EE4-C86782663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452"/>
          <a:stretch/>
        </p:blipFill>
        <p:spPr>
          <a:xfrm>
            <a:off x="0" y="3985404"/>
            <a:ext cx="1529862" cy="24216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4C1BFEA-E659-445F-AC88-BE125BF0B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0" r="48510"/>
          <a:stretch/>
        </p:blipFill>
        <p:spPr>
          <a:xfrm>
            <a:off x="1705708" y="1690688"/>
            <a:ext cx="4572000" cy="184953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E581E65-F95C-41F7-8904-CCD0D9DFA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90"/>
          <a:stretch/>
        </p:blipFill>
        <p:spPr>
          <a:xfrm>
            <a:off x="6277708" y="1690687"/>
            <a:ext cx="5914292" cy="18495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D7A9718-2730-42E6-8569-02D35B085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8" r="51683"/>
          <a:stretch/>
        </p:blipFill>
        <p:spPr>
          <a:xfrm>
            <a:off x="1529862" y="3985404"/>
            <a:ext cx="4360984" cy="242169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A3DC0FC-DCF2-4A03-86B6-FA63BD77C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17"/>
          <a:stretch/>
        </p:blipFill>
        <p:spPr>
          <a:xfrm>
            <a:off x="5890846" y="3985404"/>
            <a:ext cx="6301154" cy="242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2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60CDCB-BDBF-4AE7-8578-005BE56E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132" y="2581069"/>
            <a:ext cx="6362122" cy="279103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3A2077-122D-4F7B-BFF6-6420138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Представление программы в памяти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088D83-14B8-45BE-8D7A-4EEA1DC2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592" y="2043560"/>
            <a:ext cx="2527942" cy="414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027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6752</TotalTime>
  <Words>822</Words>
  <Application>Microsoft Office PowerPoint</Application>
  <PresentationFormat>Широкоэкранный</PresentationFormat>
  <Paragraphs>211</Paragraphs>
  <Slides>47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5" baseType="lpstr">
      <vt:lpstr>Calibri</vt:lpstr>
      <vt:lpstr>HelveticaNeue LT CYR 57 Cond</vt:lpstr>
      <vt:lpstr>Arial</vt:lpstr>
      <vt:lpstr>Menlo</vt:lpstr>
      <vt:lpstr>Cormorant</vt:lpstr>
      <vt:lpstr>Calibri Light</vt:lpstr>
      <vt:lpstr>Courier New</vt:lpstr>
      <vt:lpstr>Тема Office</vt:lpstr>
      <vt:lpstr>Архитектуры процессорных систем</vt:lpstr>
      <vt:lpstr>План лекции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Особенности архитектуры RISC-V</vt:lpstr>
      <vt:lpstr>RISC-V инструкции</vt:lpstr>
      <vt:lpstr>Презентация PowerPoint</vt:lpstr>
      <vt:lpstr>Кодирование инструкций RISC-V</vt:lpstr>
      <vt:lpstr>Кодирование инструкций RISC-V</vt:lpstr>
      <vt:lpstr>Представление программы в памяти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Микроархитектуры</vt:lpstr>
      <vt:lpstr>Презентация PowerPoint</vt:lpstr>
      <vt:lpstr>Презентация PowerPoint</vt:lpstr>
      <vt:lpstr>Микроархитектуры</vt:lpstr>
      <vt:lpstr>Презентация PowerPoint</vt:lpstr>
      <vt:lpstr>Микроархитектуры</vt:lpstr>
      <vt:lpstr>Презентация PowerPoint</vt:lpstr>
      <vt:lpstr>Конвейер команд</vt:lpstr>
      <vt:lpstr>Однотактный тракт данных</vt:lpstr>
      <vt:lpstr>Конвейерный тракт данных</vt:lpstr>
      <vt:lpstr>Пример</vt:lpstr>
      <vt:lpstr>Пример</vt:lpstr>
      <vt:lpstr>Пример</vt:lpstr>
      <vt:lpstr>Пример</vt:lpstr>
      <vt:lpstr>Пример</vt:lpstr>
      <vt:lpstr>Конвейерный тракт данных (-)</vt:lpstr>
      <vt:lpstr>Конвейерный тракт данных (+)</vt:lpstr>
      <vt:lpstr>Презентация PowerPoint</vt:lpstr>
      <vt:lpstr>Конфликт по данным</vt:lpstr>
      <vt:lpstr>Конфликт по данным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Конфликт по данным</vt:lpstr>
      <vt:lpstr>Конфликт по данным</vt:lpstr>
      <vt:lpstr>Презентация PowerPoint</vt:lpstr>
      <vt:lpstr>Презентация PowerPoint</vt:lpstr>
      <vt:lpstr>Презентация PowerPoint</vt:lpstr>
      <vt:lpstr>Презентация PowerPoint</vt:lpstr>
      <vt:lpstr>Конфликты конвейера</vt:lpstr>
      <vt:lpstr>Производительность конвейера</vt:lpstr>
      <vt:lpstr>Оценка производительности</vt:lpstr>
      <vt:lpstr>Оценка производительности</vt:lpstr>
      <vt:lpstr>Оценка производительности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Многотактный</dc:title>
  <dc:creator>Михаил Попов</dc:creator>
  <cp:lastModifiedBy>Андрей Солодовников</cp:lastModifiedBy>
  <cp:revision>23</cp:revision>
  <dcterms:created xsi:type="dcterms:W3CDTF">2019-10-13T13:33:38Z</dcterms:created>
  <dcterms:modified xsi:type="dcterms:W3CDTF">2025-07-07T08:41:16Z</dcterms:modified>
</cp:coreProperties>
</file>